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5"/>
  </p:notesMasterIdLst>
  <p:sldIdLst>
    <p:sldId id="256" r:id="rId2"/>
    <p:sldId id="268" r:id="rId3"/>
    <p:sldId id="257" r:id="rId4"/>
    <p:sldId id="267" r:id="rId5"/>
    <p:sldId id="261" r:id="rId6"/>
    <p:sldId id="263" r:id="rId7"/>
    <p:sldId id="258" r:id="rId8"/>
    <p:sldId id="259" r:id="rId9"/>
    <p:sldId id="260" r:id="rId10"/>
    <p:sldId id="262" r:id="rId11"/>
    <p:sldId id="264" r:id="rId12"/>
    <p:sldId id="265" r:id="rId13"/>
    <p:sldId id="266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980CBEA-DE87-42B3-8B52-0A539A41FB7B}">
          <p14:sldIdLst>
            <p14:sldId id="256"/>
            <p14:sldId id="268"/>
            <p14:sldId id="257"/>
            <p14:sldId id="267"/>
            <p14:sldId id="261"/>
            <p14:sldId id="263"/>
            <p14:sldId id="258"/>
            <p14:sldId id="259"/>
            <p14:sldId id="260"/>
            <p14:sldId id="262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A53BB-62F4-D782-3212-D2037A0045C8}" v="55" dt="2025-11-03T14:39:06.064"/>
    <p1510:client id="{1519E59F-A618-4942-D0D2-04E73CBAB82F}" v="25" dt="2025-11-03T15:52:15.21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2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06EA53BB-62F4-D782-3212-D2037A0045C8}"/>
    <pc:docChg chg="modSld sldOrd">
      <pc:chgData name="Guest User" userId="" providerId="Windows Live" clId="Web-{06EA53BB-62F4-D782-3212-D2037A0045C8}" dt="2025-11-03T14:39:06.064" v="31" actId="20577"/>
      <pc:docMkLst>
        <pc:docMk/>
      </pc:docMkLst>
      <pc:sldChg chg="modTransition">
        <pc:chgData name="Guest User" userId="" providerId="Windows Live" clId="Web-{06EA53BB-62F4-D782-3212-D2037A0045C8}" dt="2025-11-03T14:33:15.014" v="0"/>
        <pc:sldMkLst>
          <pc:docMk/>
          <pc:sldMk cId="0" sldId="256"/>
        </pc:sldMkLst>
      </pc:sldChg>
      <pc:sldChg chg="addSp delSp modSp">
        <pc:chgData name="Guest User" userId="" providerId="Windows Live" clId="Web-{06EA53BB-62F4-D782-3212-D2037A0045C8}" dt="2025-11-03T14:39:06.064" v="31" actId="20577"/>
        <pc:sldMkLst>
          <pc:docMk/>
          <pc:sldMk cId="0" sldId="261"/>
        </pc:sldMkLst>
        <pc:spChg chg="mod">
          <ac:chgData name="Guest User" userId="" providerId="Windows Live" clId="Web-{06EA53BB-62F4-D782-3212-D2037A0045C8}" dt="2025-11-03T14:39:00.189" v="26" actId="1076"/>
          <ac:spMkLst>
            <pc:docMk/>
            <pc:sldMk cId="0" sldId="261"/>
            <ac:spMk id="6" creationId="{068C0A77-2E31-4266-A440-F6AE690D90AF}"/>
          </ac:spMkLst>
        </pc:spChg>
        <pc:spChg chg="mod">
          <ac:chgData name="Guest User" userId="" providerId="Windows Live" clId="Web-{06EA53BB-62F4-D782-3212-D2037A0045C8}" dt="2025-11-03T14:39:00.689" v="27" actId="1076"/>
          <ac:spMkLst>
            <pc:docMk/>
            <pc:sldMk cId="0" sldId="261"/>
            <ac:spMk id="7" creationId="{F1808D99-08FB-4CB0-BC5F-D3E024D3DDD1}"/>
          </ac:spMkLst>
        </pc:spChg>
        <pc:spChg chg="add del mod">
          <ac:chgData name="Guest User" userId="" providerId="Windows Live" clId="Web-{06EA53BB-62F4-D782-3212-D2037A0045C8}" dt="2025-11-03T14:39:06.064" v="31" actId="20577"/>
          <ac:spMkLst>
            <pc:docMk/>
            <pc:sldMk cId="0" sldId="261"/>
            <ac:spMk id="13" creationId="{5689D225-B443-4182-9471-1B65D1238E26}"/>
          </ac:spMkLst>
        </pc:spChg>
        <pc:spChg chg="mod">
          <ac:chgData name="Guest User" userId="" providerId="Windows Live" clId="Web-{06EA53BB-62F4-D782-3212-D2037A0045C8}" dt="2025-11-03T14:37:50.095" v="19" actId="20577"/>
          <ac:spMkLst>
            <pc:docMk/>
            <pc:sldMk cId="0" sldId="261"/>
            <ac:spMk id="18" creationId="{00000000-0000-0000-0000-000000000000}"/>
          </ac:spMkLst>
        </pc:spChg>
        <pc:picChg chg="mod">
          <ac:chgData name="Guest User" userId="" providerId="Windows Live" clId="Web-{06EA53BB-62F4-D782-3212-D2037A0045C8}" dt="2025-11-03T14:39:01.533" v="28" actId="1076"/>
          <ac:picMkLst>
            <pc:docMk/>
            <pc:sldMk cId="0" sldId="261"/>
            <ac:picMk id="2" creationId="{A6449B48-690A-4791-8866-823F3E3411FD}"/>
          </ac:picMkLst>
        </pc:picChg>
        <pc:picChg chg="add del">
          <ac:chgData name="Guest User" userId="" providerId="Windows Live" clId="Web-{06EA53BB-62F4-D782-3212-D2037A0045C8}" dt="2025-11-03T14:39:02.580" v="29"/>
          <ac:picMkLst>
            <pc:docMk/>
            <pc:sldMk cId="0" sldId="261"/>
            <ac:picMk id="9" creationId="{E6EBB28A-6585-4483-81F4-AB778F71DCB6}"/>
          </ac:picMkLst>
        </pc:picChg>
      </pc:sldChg>
      <pc:sldChg chg="ord">
        <pc:chgData name="Guest User" userId="" providerId="Windows Live" clId="Web-{06EA53BB-62F4-D782-3212-D2037A0045C8}" dt="2025-11-03T14:34:07.609" v="1"/>
        <pc:sldMkLst>
          <pc:docMk/>
          <pc:sldMk cId="0" sldId="267"/>
        </pc:sldMkLst>
      </pc:sldChg>
    </pc:docChg>
  </pc:docChgLst>
  <pc:docChgLst>
    <pc:chgData name="Guest User" providerId="Windows Live" clId="Web-{1519E59F-A618-4942-D0D2-04E73CBAB82F}"/>
    <pc:docChg chg="modSld">
      <pc:chgData name="Guest User" userId="" providerId="Windows Live" clId="Web-{1519E59F-A618-4942-D0D2-04E73CBAB82F}" dt="2025-11-03T15:52:15.210" v="15" actId="1076"/>
      <pc:docMkLst>
        <pc:docMk/>
      </pc:docMkLst>
      <pc:sldChg chg="modSp">
        <pc:chgData name="Guest User" userId="" providerId="Windows Live" clId="Web-{1519E59F-A618-4942-D0D2-04E73CBAB82F}" dt="2025-11-03T15:52:15.210" v="15" actId="1076"/>
        <pc:sldMkLst>
          <pc:docMk/>
          <pc:sldMk cId="0" sldId="261"/>
        </pc:sldMkLst>
        <pc:spChg chg="mod">
          <ac:chgData name="Guest User" userId="" providerId="Windows Live" clId="Web-{1519E59F-A618-4942-D0D2-04E73CBAB82F}" dt="2025-11-03T15:51:52.615" v="10" actId="20577"/>
          <ac:spMkLst>
            <pc:docMk/>
            <pc:sldMk cId="0" sldId="261"/>
            <ac:spMk id="18" creationId="{00000000-0000-0000-0000-000000000000}"/>
          </ac:spMkLst>
        </pc:spChg>
        <pc:spChg chg="mod">
          <ac:chgData name="Guest User" userId="" providerId="Windows Live" clId="Web-{1519E59F-A618-4942-D0D2-04E73CBAB82F}" dt="2025-11-03T15:51:57.147" v="11" actId="1076"/>
          <ac:spMkLst>
            <pc:docMk/>
            <pc:sldMk cId="0" sldId="261"/>
            <ac:spMk id="22" creationId="{00000000-0000-0000-0000-000000000000}"/>
          </ac:spMkLst>
        </pc:spChg>
        <pc:picChg chg="mod">
          <ac:chgData name="Guest User" userId="" providerId="Windows Live" clId="Web-{1519E59F-A618-4942-D0D2-04E73CBAB82F}" dt="2025-11-03T15:52:15.210" v="15" actId="1076"/>
          <ac:picMkLst>
            <pc:docMk/>
            <pc:sldMk cId="0" sldId="261"/>
            <ac:picMk id="5" creationId="{732D4C7F-B4AC-47FF-963A-6A64E369DA0A}"/>
          </ac:picMkLst>
        </pc:picChg>
      </pc:sldChg>
    </pc:docChg>
  </pc:docChgLst>
  <pc:docChgLst>
    <pc:chgData name="JAGRITI SRIVASTAVA" userId="e871b3d21dd531ca" providerId="LiveId" clId="{27D675DE-5333-4156-A61F-4E9DAFAE0069}"/>
    <pc:docChg chg="custSel modSld sldOrd">
      <pc:chgData name="JAGRITI SRIVASTAVA" userId="e871b3d21dd531ca" providerId="LiveId" clId="{27D675DE-5333-4156-A61F-4E9DAFAE0069}" dt="2025-11-03T13:29:30.377" v="716"/>
      <pc:docMkLst>
        <pc:docMk/>
      </pc:docMkLst>
      <pc:sldChg chg="modSp mod">
        <pc:chgData name="JAGRITI SRIVASTAVA" userId="e871b3d21dd531ca" providerId="LiveId" clId="{27D675DE-5333-4156-A61F-4E9DAFAE0069}" dt="2025-11-03T13:26:29.441" v="708" actId="1076"/>
        <pc:sldMkLst>
          <pc:docMk/>
          <pc:sldMk cId="0" sldId="256"/>
        </pc:sldMkLst>
        <pc:spChg chg="mod">
          <ac:chgData name="JAGRITI SRIVASTAVA" userId="e871b3d21dd531ca" providerId="LiveId" clId="{27D675DE-5333-4156-A61F-4E9DAFAE0069}" dt="2025-11-03T13:26:29.441" v="708" actId="1076"/>
          <ac:spMkLst>
            <pc:docMk/>
            <pc:sldMk cId="0" sldId="256"/>
            <ac:spMk id="21" creationId="{B1793ED5-BF01-4AE2-AC7E-401D17A1EF00}"/>
          </ac:spMkLst>
        </pc:spChg>
      </pc:sldChg>
      <pc:sldChg chg="ord modTransition">
        <pc:chgData name="JAGRITI SRIVASTAVA" userId="e871b3d21dd531ca" providerId="LiveId" clId="{27D675DE-5333-4156-A61F-4E9DAFAE0069}" dt="2025-11-03T13:29:30.377" v="716"/>
        <pc:sldMkLst>
          <pc:docMk/>
          <pc:sldMk cId="0" sldId="258"/>
        </pc:sldMkLst>
      </pc:sldChg>
      <pc:sldChg chg="modTransition">
        <pc:chgData name="JAGRITI SRIVASTAVA" userId="e871b3d21dd531ca" providerId="LiveId" clId="{27D675DE-5333-4156-A61F-4E9DAFAE0069}" dt="2025-11-02T16:55:14.130" v="643"/>
        <pc:sldMkLst>
          <pc:docMk/>
          <pc:sldMk cId="0" sldId="261"/>
        </pc:sldMkLst>
      </pc:sldChg>
      <pc:sldChg chg="addSp delSp modSp mod modTransition">
        <pc:chgData name="JAGRITI SRIVASTAVA" userId="e871b3d21dd531ca" providerId="LiveId" clId="{27D675DE-5333-4156-A61F-4E9DAFAE0069}" dt="2025-11-02T16:56:17.697" v="651"/>
        <pc:sldMkLst>
          <pc:docMk/>
          <pc:sldMk cId="0" sldId="262"/>
        </pc:sldMkLst>
        <pc:spChg chg="add mod">
          <ac:chgData name="JAGRITI SRIVASTAVA" userId="e871b3d21dd531ca" providerId="LiveId" clId="{27D675DE-5333-4156-A61F-4E9DAFAE0069}" dt="2025-11-02T16:19:08.590" v="150" actId="20577"/>
          <ac:spMkLst>
            <pc:docMk/>
            <pc:sldMk cId="0" sldId="262"/>
            <ac:spMk id="2" creationId="{F9FCEEB4-E6EA-4B64-BEDF-1FF7E05D390A}"/>
          </ac:spMkLst>
        </pc:spChg>
        <pc:spChg chg="add del">
          <ac:chgData name="JAGRITI SRIVASTAVA" userId="e871b3d21dd531ca" providerId="LiveId" clId="{27D675DE-5333-4156-A61F-4E9DAFAE0069}" dt="2025-11-02T16:16:21.949" v="91" actId="21"/>
          <ac:spMkLst>
            <pc:docMk/>
            <pc:sldMk cId="0" sldId="262"/>
            <ac:spMk id="3" creationId="{D2007514-6B49-47A0-B748-251B9A7F5DAB}"/>
          </ac:spMkLst>
        </pc:spChg>
        <pc:spChg chg="add mod">
          <ac:chgData name="JAGRITI SRIVASTAVA" userId="e871b3d21dd531ca" providerId="LiveId" clId="{27D675DE-5333-4156-A61F-4E9DAFAE0069}" dt="2025-11-02T16:28:54.630" v="329" actId="1076"/>
          <ac:spMkLst>
            <pc:docMk/>
            <pc:sldMk cId="0" sldId="262"/>
            <ac:spMk id="4" creationId="{CB69BF81-C787-40F9-AA6B-565259647457}"/>
          </ac:spMkLst>
        </pc:spChg>
        <pc:spChg chg="add del mod">
          <ac:chgData name="JAGRITI SRIVASTAVA" userId="e871b3d21dd531ca" providerId="LiveId" clId="{27D675DE-5333-4156-A61F-4E9DAFAE0069}" dt="2025-11-02T16:19:54.585" v="152"/>
          <ac:spMkLst>
            <pc:docMk/>
            <pc:sldMk cId="0" sldId="262"/>
            <ac:spMk id="5" creationId="{84C1BF12-4524-424F-BE1A-674648E8DC16}"/>
          </ac:spMkLst>
        </pc:spChg>
        <pc:spChg chg="add del mod">
          <ac:chgData name="JAGRITI SRIVASTAVA" userId="e871b3d21dd531ca" providerId="LiveId" clId="{27D675DE-5333-4156-A61F-4E9DAFAE0069}" dt="2025-11-02T16:19:54.585" v="154"/>
          <ac:spMkLst>
            <pc:docMk/>
            <pc:sldMk cId="0" sldId="262"/>
            <ac:spMk id="6" creationId="{5FD2D7BE-11E5-4BE1-A7CF-FA50697C5591}"/>
          </ac:spMkLst>
        </pc:spChg>
        <pc:spChg chg="add del mod">
          <ac:chgData name="JAGRITI SRIVASTAVA" userId="e871b3d21dd531ca" providerId="LiveId" clId="{27D675DE-5333-4156-A61F-4E9DAFAE0069}" dt="2025-11-02T16:19:54.585" v="156"/>
          <ac:spMkLst>
            <pc:docMk/>
            <pc:sldMk cId="0" sldId="262"/>
            <ac:spMk id="7" creationId="{BECADBA3-85D2-45C9-ACAC-EFA9FEBC0A7F}"/>
          </ac:spMkLst>
        </pc:spChg>
        <pc:spChg chg="add del mod">
          <ac:chgData name="JAGRITI SRIVASTAVA" userId="e871b3d21dd531ca" providerId="LiveId" clId="{27D675DE-5333-4156-A61F-4E9DAFAE0069}" dt="2025-11-02T16:21:56.752" v="194"/>
          <ac:spMkLst>
            <pc:docMk/>
            <pc:sldMk cId="0" sldId="262"/>
            <ac:spMk id="8" creationId="{4489F4C7-CEB5-48E4-BCEB-528929EF0EE0}"/>
          </ac:spMkLst>
        </pc:spChg>
        <pc:spChg chg="add mod">
          <ac:chgData name="JAGRITI SRIVASTAVA" userId="e871b3d21dd531ca" providerId="LiveId" clId="{27D675DE-5333-4156-A61F-4E9DAFAE0069}" dt="2025-11-02T16:28:08.578" v="323" actId="1076"/>
          <ac:spMkLst>
            <pc:docMk/>
            <pc:sldMk cId="0" sldId="262"/>
            <ac:spMk id="9" creationId="{A59D212D-C022-4F43-BD93-74F2438EAECB}"/>
          </ac:spMkLst>
        </pc:spChg>
        <pc:spChg chg="add del mod">
          <ac:chgData name="JAGRITI SRIVASTAVA" userId="e871b3d21dd531ca" providerId="LiveId" clId="{27D675DE-5333-4156-A61F-4E9DAFAE0069}" dt="2025-11-02T16:23:19.039" v="202"/>
          <ac:spMkLst>
            <pc:docMk/>
            <pc:sldMk cId="0" sldId="262"/>
            <ac:spMk id="11" creationId="{77DA74D5-5843-441B-A576-F0608620D7E0}"/>
          </ac:spMkLst>
        </pc:spChg>
        <pc:spChg chg="add del mod">
          <ac:chgData name="JAGRITI SRIVASTAVA" userId="e871b3d21dd531ca" providerId="LiveId" clId="{27D675DE-5333-4156-A61F-4E9DAFAE0069}" dt="2025-11-02T16:23:19.039" v="204"/>
          <ac:spMkLst>
            <pc:docMk/>
            <pc:sldMk cId="0" sldId="262"/>
            <ac:spMk id="12" creationId="{81779413-AD7A-4993-A1C0-1C1262CCAE26}"/>
          </ac:spMkLst>
        </pc:spChg>
        <pc:spChg chg="add mod">
          <ac:chgData name="JAGRITI SRIVASTAVA" userId="e871b3d21dd531ca" providerId="LiveId" clId="{27D675DE-5333-4156-A61F-4E9DAFAE0069}" dt="2025-11-02T16:28:15.532" v="325" actId="1076"/>
          <ac:spMkLst>
            <pc:docMk/>
            <pc:sldMk cId="0" sldId="262"/>
            <ac:spMk id="13" creationId="{9DC171E7-DC4F-477A-990A-3196A6F8F00A}"/>
          </ac:spMkLst>
        </pc:spChg>
        <pc:spChg chg="add del mod">
          <ac:chgData name="JAGRITI SRIVASTAVA" userId="e871b3d21dd531ca" providerId="LiveId" clId="{27D675DE-5333-4156-A61F-4E9DAFAE0069}" dt="2025-11-02T16:25:50.267" v="293"/>
          <ac:spMkLst>
            <pc:docMk/>
            <pc:sldMk cId="0" sldId="262"/>
            <ac:spMk id="14" creationId="{C81B8758-E975-4C52-8E43-42E5B14DBEC4}"/>
          </ac:spMkLst>
        </pc:spChg>
        <pc:spChg chg="mod">
          <ac:chgData name="JAGRITI SRIVASTAVA" userId="e871b3d21dd531ca" providerId="LiveId" clId="{27D675DE-5333-4156-A61F-4E9DAFAE0069}" dt="2025-11-02T16:31:48.121" v="362" actId="14100"/>
          <ac:spMkLst>
            <pc:docMk/>
            <pc:sldMk cId="0" sldId="262"/>
            <ac:spMk id="15" creationId="{00000000-0000-0000-0000-000000000000}"/>
          </ac:spMkLst>
        </pc:spChg>
        <pc:spChg chg="add mod">
          <ac:chgData name="JAGRITI SRIVASTAVA" userId="e871b3d21dd531ca" providerId="LiveId" clId="{27D675DE-5333-4156-A61F-4E9DAFAE0069}" dt="2025-11-02T16:28:25.485" v="327" actId="1076"/>
          <ac:spMkLst>
            <pc:docMk/>
            <pc:sldMk cId="0" sldId="262"/>
            <ac:spMk id="17" creationId="{CD75B2D7-AE50-4331-8C7C-F2FE95934D68}"/>
          </ac:spMkLst>
        </pc:spChg>
        <pc:spChg chg="add del mod">
          <ac:chgData name="JAGRITI SRIVASTAVA" userId="e871b3d21dd531ca" providerId="LiveId" clId="{27D675DE-5333-4156-A61F-4E9DAFAE0069}" dt="2025-11-02T16:31:23.486" v="359"/>
          <ac:spMkLst>
            <pc:docMk/>
            <pc:sldMk cId="0" sldId="262"/>
            <ac:spMk id="19" creationId="{7E37160C-9830-468F-A0EE-7196241DB0D4}"/>
          </ac:spMkLst>
        </pc:spChg>
        <pc:spChg chg="add mod">
          <ac:chgData name="JAGRITI SRIVASTAVA" userId="e871b3d21dd531ca" providerId="LiveId" clId="{27D675DE-5333-4156-A61F-4E9DAFAE0069}" dt="2025-11-02T16:31:20.986" v="357" actId="1076"/>
          <ac:spMkLst>
            <pc:docMk/>
            <pc:sldMk cId="0" sldId="262"/>
            <ac:spMk id="20" creationId="{24F6EE1D-0564-4B16-8D68-1898DA9DF224}"/>
          </ac:spMkLst>
        </pc:spChg>
        <pc:picChg chg="add mod">
          <ac:chgData name="JAGRITI SRIVASTAVA" userId="e871b3d21dd531ca" providerId="LiveId" clId="{27D675DE-5333-4156-A61F-4E9DAFAE0069}" dt="2025-11-02T16:28:10.855" v="324" actId="1076"/>
          <ac:picMkLst>
            <pc:docMk/>
            <pc:sldMk cId="0" sldId="262"/>
            <ac:picMk id="10" creationId="{650F61A9-30DE-4A93-AE62-D81624A5EF05}"/>
          </ac:picMkLst>
        </pc:picChg>
        <pc:picChg chg="add mod">
          <ac:chgData name="JAGRITI SRIVASTAVA" userId="e871b3d21dd531ca" providerId="LiveId" clId="{27D675DE-5333-4156-A61F-4E9DAFAE0069}" dt="2025-11-02T16:28:19.007" v="326" actId="1076"/>
          <ac:picMkLst>
            <pc:docMk/>
            <pc:sldMk cId="0" sldId="262"/>
            <ac:picMk id="16" creationId="{5D60B3A5-0FC3-4CE4-9F88-A46002CA9CC3}"/>
          </ac:picMkLst>
        </pc:picChg>
        <pc:picChg chg="add mod">
          <ac:chgData name="JAGRITI SRIVASTAVA" userId="e871b3d21dd531ca" providerId="LiveId" clId="{27D675DE-5333-4156-A61F-4E9DAFAE0069}" dt="2025-11-02T16:28:28.401" v="328" actId="1076"/>
          <ac:picMkLst>
            <pc:docMk/>
            <pc:sldMk cId="0" sldId="262"/>
            <ac:picMk id="18" creationId="{77E11DDD-4148-42E3-88BA-B34DE5053DB7}"/>
          </ac:picMkLst>
        </pc:picChg>
        <pc:picChg chg="add mod">
          <ac:chgData name="JAGRITI SRIVASTAVA" userId="e871b3d21dd531ca" providerId="LiveId" clId="{27D675DE-5333-4156-A61F-4E9DAFAE0069}" dt="2025-11-02T16:31:31.672" v="361" actId="1076"/>
          <ac:picMkLst>
            <pc:docMk/>
            <pc:sldMk cId="0" sldId="262"/>
            <ac:picMk id="21" creationId="{34085723-07C1-4780-B779-E825B9C7316C}"/>
          </ac:picMkLst>
        </pc:picChg>
        <pc:picChg chg="mod">
          <ac:chgData name="JAGRITI SRIVASTAVA" userId="e871b3d21dd531ca" providerId="LiveId" clId="{27D675DE-5333-4156-A61F-4E9DAFAE0069}" dt="2025-11-02T16:14:34.165" v="61" actId="1076"/>
          <ac:picMkLst>
            <pc:docMk/>
            <pc:sldMk cId="0" sldId="262"/>
            <ac:picMk id="23" creationId="{62292ADA-387F-4C4E-84BA-A33711506681}"/>
          </ac:picMkLst>
        </pc:picChg>
      </pc:sldChg>
      <pc:sldChg chg="modSp mod">
        <pc:chgData name="JAGRITI SRIVASTAVA" userId="e871b3d21dd531ca" providerId="LiveId" clId="{27D675DE-5333-4156-A61F-4E9DAFAE0069}" dt="2025-11-02T16:03:58.274" v="5" actId="20577"/>
        <pc:sldMkLst>
          <pc:docMk/>
          <pc:sldMk cId="0" sldId="263"/>
        </pc:sldMkLst>
        <pc:spChg chg="mod">
          <ac:chgData name="JAGRITI SRIVASTAVA" userId="e871b3d21dd531ca" providerId="LiveId" clId="{27D675DE-5333-4156-A61F-4E9DAFAE0069}" dt="2025-11-02T16:03:58.274" v="5" actId="20577"/>
          <ac:spMkLst>
            <pc:docMk/>
            <pc:sldMk cId="0" sldId="263"/>
            <ac:spMk id="13" creationId="{D28D003D-BF32-4C58-AA23-CA8B10BF5773}"/>
          </ac:spMkLst>
        </pc:spChg>
      </pc:sldChg>
      <pc:sldChg chg="addSp delSp modSp mod modTransition">
        <pc:chgData name="JAGRITI SRIVASTAVA" userId="e871b3d21dd531ca" providerId="LiveId" clId="{27D675DE-5333-4156-A61F-4E9DAFAE0069}" dt="2025-11-02T16:56:24.330" v="652"/>
        <pc:sldMkLst>
          <pc:docMk/>
          <pc:sldMk cId="0" sldId="264"/>
        </pc:sldMkLst>
        <pc:spChg chg="del mod">
          <ac:chgData name="JAGRITI SRIVASTAVA" userId="e871b3d21dd531ca" providerId="LiveId" clId="{27D675DE-5333-4156-A61F-4E9DAFAE0069}" dt="2025-11-02T16:35:21.075" v="432" actId="21"/>
          <ac:spMkLst>
            <pc:docMk/>
            <pc:sldMk cId="0" sldId="264"/>
            <ac:spMk id="3" creationId="{00000000-0000-0000-0000-000000000000}"/>
          </ac:spMkLst>
        </pc:spChg>
        <pc:spChg chg="add del mod">
          <ac:chgData name="JAGRITI SRIVASTAVA" userId="e871b3d21dd531ca" providerId="LiveId" clId="{27D675DE-5333-4156-A61F-4E9DAFAE0069}" dt="2025-11-02T16:35:46.447" v="436"/>
          <ac:spMkLst>
            <pc:docMk/>
            <pc:sldMk cId="0" sldId="264"/>
            <ac:spMk id="5" creationId="{A3440CEF-3BE9-463A-9B33-D26ACC01C681}"/>
          </ac:spMkLst>
        </pc:spChg>
        <pc:spChg chg="add mod">
          <ac:chgData name="JAGRITI SRIVASTAVA" userId="e871b3d21dd531ca" providerId="LiveId" clId="{27D675DE-5333-4156-A61F-4E9DAFAE0069}" dt="2025-11-02T16:36:50.638" v="478" actId="1076"/>
          <ac:spMkLst>
            <pc:docMk/>
            <pc:sldMk cId="0" sldId="264"/>
            <ac:spMk id="7" creationId="{F69D5079-4124-4F4F-9AF5-D3FFBEB0BAAA}"/>
          </ac:spMkLst>
        </pc:spChg>
        <pc:spChg chg="add mod">
          <ac:chgData name="JAGRITI SRIVASTAVA" userId="e871b3d21dd531ca" providerId="LiveId" clId="{27D675DE-5333-4156-A61F-4E9DAFAE0069}" dt="2025-11-02T16:38:24.146" v="501" actId="1076"/>
          <ac:spMkLst>
            <pc:docMk/>
            <pc:sldMk cId="0" sldId="264"/>
            <ac:spMk id="8" creationId="{AB895F09-C2FF-4837-B7B3-2AB08353DD6E}"/>
          </ac:spMkLst>
        </pc:spChg>
        <pc:spChg chg="add mod">
          <ac:chgData name="JAGRITI SRIVASTAVA" userId="e871b3d21dd531ca" providerId="LiveId" clId="{27D675DE-5333-4156-A61F-4E9DAFAE0069}" dt="2025-11-02T16:39:26.481" v="524" actId="1076"/>
          <ac:spMkLst>
            <pc:docMk/>
            <pc:sldMk cId="0" sldId="264"/>
            <ac:spMk id="9" creationId="{DABC0CD6-EE37-41F9-AB8D-19B703D387A2}"/>
          </ac:spMkLst>
        </pc:spChg>
        <pc:spChg chg="add mod">
          <ac:chgData name="JAGRITI SRIVASTAVA" userId="e871b3d21dd531ca" providerId="LiveId" clId="{27D675DE-5333-4156-A61F-4E9DAFAE0069}" dt="2025-11-02T16:41:12.273" v="563" actId="1076"/>
          <ac:spMkLst>
            <pc:docMk/>
            <pc:sldMk cId="0" sldId="264"/>
            <ac:spMk id="14" creationId="{FA4E6F17-2124-4AF6-B459-0196A6ACDA2C}"/>
          </ac:spMkLst>
        </pc:spChg>
        <pc:spChg chg="add mod">
          <ac:chgData name="JAGRITI SRIVASTAVA" userId="e871b3d21dd531ca" providerId="LiveId" clId="{27D675DE-5333-4156-A61F-4E9DAFAE0069}" dt="2025-11-02T16:43:01.759" v="612" actId="1076"/>
          <ac:spMkLst>
            <pc:docMk/>
            <pc:sldMk cId="0" sldId="264"/>
            <ac:spMk id="18" creationId="{4E76E98B-65AB-4E25-9A50-AAB6F7D4D811}"/>
          </ac:spMkLst>
        </pc:spChg>
        <pc:picChg chg="add mod">
          <ac:chgData name="JAGRITI SRIVASTAVA" userId="e871b3d21dd531ca" providerId="LiveId" clId="{27D675DE-5333-4156-A61F-4E9DAFAE0069}" dt="2025-11-02T16:33:26.689" v="392" actId="1076"/>
          <ac:picMkLst>
            <pc:docMk/>
            <pc:sldMk cId="0" sldId="264"/>
            <ac:picMk id="4" creationId="{53AFB865-E32E-4B0E-A2B0-CA2D2D16B810}"/>
          </ac:picMkLst>
        </pc:picChg>
        <pc:picChg chg="add del">
          <ac:chgData name="JAGRITI SRIVASTAVA" userId="e871b3d21dd531ca" providerId="LiveId" clId="{27D675DE-5333-4156-A61F-4E9DAFAE0069}" dt="2025-11-02T16:36:03.839" v="437" actId="21"/>
          <ac:picMkLst>
            <pc:docMk/>
            <pc:sldMk cId="0" sldId="264"/>
            <ac:picMk id="6" creationId="{6FE07375-9C63-46AB-900F-35BEF300A5EF}"/>
          </ac:picMkLst>
        </pc:picChg>
        <pc:picChg chg="add mod">
          <ac:chgData name="JAGRITI SRIVASTAVA" userId="e871b3d21dd531ca" providerId="LiveId" clId="{27D675DE-5333-4156-A61F-4E9DAFAE0069}" dt="2025-11-02T16:37:05.791" v="480" actId="1076"/>
          <ac:picMkLst>
            <pc:docMk/>
            <pc:sldMk cId="0" sldId="264"/>
            <ac:picMk id="11" creationId="{0C309528-D723-4102-BBAD-7ECC57A6582A}"/>
          </ac:picMkLst>
        </pc:picChg>
        <pc:picChg chg="add mod">
          <ac:chgData name="JAGRITI SRIVASTAVA" userId="e871b3d21dd531ca" providerId="LiveId" clId="{27D675DE-5333-4156-A61F-4E9DAFAE0069}" dt="2025-11-02T16:37:36.448" v="482" actId="1076"/>
          <ac:picMkLst>
            <pc:docMk/>
            <pc:sldMk cId="0" sldId="264"/>
            <ac:picMk id="12" creationId="{77E0DB88-84DF-4AA9-8EB4-4F50310879D2}"/>
          </ac:picMkLst>
        </pc:picChg>
        <pc:picChg chg="add mod">
          <ac:chgData name="JAGRITI SRIVASTAVA" userId="e871b3d21dd531ca" providerId="LiveId" clId="{27D675DE-5333-4156-A61F-4E9DAFAE0069}" dt="2025-11-02T16:39:50.648" v="527" actId="1076"/>
          <ac:picMkLst>
            <pc:docMk/>
            <pc:sldMk cId="0" sldId="264"/>
            <ac:picMk id="13" creationId="{1AF35B40-75D1-401D-8FAF-A01A111C99EA}"/>
          </ac:picMkLst>
        </pc:picChg>
        <pc:picChg chg="add mod">
          <ac:chgData name="JAGRITI SRIVASTAVA" userId="e871b3d21dd531ca" providerId="LiveId" clId="{27D675DE-5333-4156-A61F-4E9DAFAE0069}" dt="2025-11-02T16:41:25.841" v="565" actId="1076"/>
          <ac:picMkLst>
            <pc:docMk/>
            <pc:sldMk cId="0" sldId="264"/>
            <ac:picMk id="15" creationId="{9796F7B8-64CB-4711-9C1D-2EDB1D847C4E}"/>
          </ac:picMkLst>
        </pc:picChg>
        <pc:picChg chg="mod">
          <ac:chgData name="JAGRITI SRIVASTAVA" userId="e871b3d21dd531ca" providerId="LiveId" clId="{27D675DE-5333-4156-A61F-4E9DAFAE0069}" dt="2025-11-02T16:32:54.166" v="367" actId="1076"/>
          <ac:picMkLst>
            <pc:docMk/>
            <pc:sldMk cId="0" sldId="264"/>
            <ac:picMk id="16" creationId="{9BA20FD7-F4D8-4E0A-BF2D-2F745400E8B4}"/>
          </ac:picMkLst>
        </pc:picChg>
      </pc:sldChg>
      <pc:sldChg chg="addSp delSp modSp mod modTransition">
        <pc:chgData name="JAGRITI SRIVASTAVA" userId="e871b3d21dd531ca" providerId="LiveId" clId="{27D675DE-5333-4156-A61F-4E9DAFAE0069}" dt="2025-11-02T16:56:35.711" v="653"/>
        <pc:sldMkLst>
          <pc:docMk/>
          <pc:sldMk cId="0" sldId="265"/>
        </pc:sldMkLst>
        <pc:spChg chg="add mod">
          <ac:chgData name="JAGRITI SRIVASTAVA" userId="e871b3d21dd531ca" providerId="LiveId" clId="{27D675DE-5333-4156-A61F-4E9DAFAE0069}" dt="2025-11-02T16:47:50.203" v="626" actId="208"/>
          <ac:spMkLst>
            <pc:docMk/>
            <pc:sldMk cId="0" sldId="265"/>
            <ac:spMk id="5" creationId="{336F2ACF-7809-45C9-A412-B646F1E558C1}"/>
          </ac:spMkLst>
        </pc:spChg>
        <pc:spChg chg="del">
          <ac:chgData name="JAGRITI SRIVASTAVA" userId="e871b3d21dd531ca" providerId="LiveId" clId="{27D675DE-5333-4156-A61F-4E9DAFAE0069}" dt="2025-11-02T16:45:59" v="615" actId="21"/>
          <ac:spMkLst>
            <pc:docMk/>
            <pc:sldMk cId="0" sldId="265"/>
            <ac:spMk id="12" creationId="{00000000-0000-0000-0000-000000000000}"/>
          </ac:spMkLst>
        </pc:spChg>
        <pc:picChg chg="add mod">
          <ac:chgData name="JAGRITI SRIVASTAVA" userId="e871b3d21dd531ca" providerId="LiveId" clId="{27D675DE-5333-4156-A61F-4E9DAFAE0069}" dt="2025-11-02T16:47:16.662" v="622" actId="1076"/>
          <ac:picMkLst>
            <pc:docMk/>
            <pc:sldMk cId="0" sldId="265"/>
            <ac:picMk id="3" creationId="{DB2DCF60-1295-4AAF-A467-831D1B81F918}"/>
          </ac:picMkLst>
        </pc:picChg>
        <pc:picChg chg="add mod">
          <ac:chgData name="JAGRITI SRIVASTAVA" userId="e871b3d21dd531ca" providerId="LiveId" clId="{27D675DE-5333-4156-A61F-4E9DAFAE0069}" dt="2025-11-02T16:47:12.769" v="621" actId="1076"/>
          <ac:picMkLst>
            <pc:docMk/>
            <pc:sldMk cId="0" sldId="265"/>
            <ac:picMk id="4" creationId="{CF147858-47D5-4FCB-8BC9-2BC62DDFB5C9}"/>
          </ac:picMkLst>
        </pc:picChg>
        <pc:picChg chg="add mod">
          <ac:chgData name="JAGRITI SRIVASTAVA" userId="e871b3d21dd531ca" providerId="LiveId" clId="{27D675DE-5333-4156-A61F-4E9DAFAE0069}" dt="2025-11-02T16:45:50.403" v="614" actId="1076"/>
          <ac:picMkLst>
            <pc:docMk/>
            <pc:sldMk cId="0" sldId="265"/>
            <ac:picMk id="6" creationId="{AA87920B-6808-CB44-59C1-DD35F28F2E11}"/>
          </ac:picMkLst>
        </pc:picChg>
        <pc:picChg chg="add mod">
          <ac:chgData name="JAGRITI SRIVASTAVA" userId="e871b3d21dd531ca" providerId="LiveId" clId="{27D675DE-5333-4156-A61F-4E9DAFAE0069}" dt="2025-11-02T16:49:22.547" v="632" actId="1076"/>
          <ac:picMkLst>
            <pc:docMk/>
            <pc:sldMk cId="0" sldId="265"/>
            <ac:picMk id="7" creationId="{C86B4432-C6EE-44FC-B14C-D2909EAC7C5E}"/>
          </ac:picMkLst>
        </pc:picChg>
        <pc:picChg chg="add mod">
          <ac:chgData name="JAGRITI SRIVASTAVA" userId="e871b3d21dd531ca" providerId="LiveId" clId="{27D675DE-5333-4156-A61F-4E9DAFAE0069}" dt="2025-11-02T16:50:30.772" v="638" actId="1076"/>
          <ac:picMkLst>
            <pc:docMk/>
            <pc:sldMk cId="0" sldId="265"/>
            <ac:picMk id="8" creationId="{C5F95563-91AA-4BB1-92C0-E74D01A17616}"/>
          </ac:picMkLst>
        </pc:picChg>
        <pc:picChg chg="add mod">
          <ac:chgData name="JAGRITI SRIVASTAVA" userId="e871b3d21dd531ca" providerId="LiveId" clId="{27D675DE-5333-4156-A61F-4E9DAFAE0069}" dt="2025-11-02T16:50:21.760" v="636" actId="1076"/>
          <ac:picMkLst>
            <pc:docMk/>
            <pc:sldMk cId="0" sldId="265"/>
            <ac:picMk id="9" creationId="{000A9BDB-C3D1-4E39-928A-B089D60386B7}"/>
          </ac:picMkLst>
        </pc:picChg>
        <pc:picChg chg="mod">
          <ac:chgData name="JAGRITI SRIVASTAVA" userId="e871b3d21dd531ca" providerId="LiveId" clId="{27D675DE-5333-4156-A61F-4E9DAFAE0069}" dt="2025-11-02T16:49:18.030" v="631" actId="1076"/>
          <ac:picMkLst>
            <pc:docMk/>
            <pc:sldMk cId="0" sldId="265"/>
            <ac:picMk id="14" creationId="{A543C0D8-E7B7-4E6A-B1CD-3FFCD5DABA88}"/>
          </ac:picMkLst>
        </pc:picChg>
      </pc:sldChg>
      <pc:sldChg chg="addSp modSp mod">
        <pc:chgData name="JAGRITI SRIVASTAVA" userId="e871b3d21dd531ca" providerId="LiveId" clId="{27D675DE-5333-4156-A61F-4E9DAFAE0069}" dt="2025-11-02T16:58:21.819" v="671" actId="255"/>
        <pc:sldMkLst>
          <pc:docMk/>
          <pc:sldMk cId="0" sldId="266"/>
        </pc:sldMkLst>
        <pc:spChg chg="add mod">
          <ac:chgData name="JAGRITI SRIVASTAVA" userId="e871b3d21dd531ca" providerId="LiveId" clId="{27D675DE-5333-4156-A61F-4E9DAFAE0069}" dt="2025-11-02T16:58:21.819" v="671" actId="255"/>
          <ac:spMkLst>
            <pc:docMk/>
            <pc:sldMk cId="0" sldId="266"/>
            <ac:spMk id="4" creationId="{C360FC21-086E-4739-A961-944C14272343}"/>
          </ac:spMkLst>
        </pc:spChg>
      </pc:sldChg>
      <pc:sldChg chg="ord modTransition">
        <pc:chgData name="JAGRITI SRIVASTAVA" userId="e871b3d21dd531ca" providerId="LiveId" clId="{27D675DE-5333-4156-A61F-4E9DAFAE0069}" dt="2025-11-03T13:27:32.440" v="714"/>
        <pc:sldMkLst>
          <pc:docMk/>
          <pc:sldMk cId="0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31089-954F-4373-AA14-FB67FB802F77}" type="datetimeFigureOut">
              <a:rPr lang="en-IN" smtClean="0"/>
              <a:t>03-11-2025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527B5-5B79-457B-9AA0-249073107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88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F527B5-5B79-457B-9AA0-24907310716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37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269F-012F-4B60-8F0F-AEC093D21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1225F-884C-4A29-B743-258E11C27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0B4F9-FAC5-426D-B652-1E9CC649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0CAEC-56A9-4854-8243-5B83BF9A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820C6-ED36-4A17-BD4C-399AB44C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929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C7C59-6F2B-4C8C-ABC9-051EFB11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BE329-C84E-406D-B3AD-29A3514BA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6145C-4869-4A50-81A6-4E037856D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5FB4E-712C-47EA-B889-DD326C4E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51889-8522-4FB4-91C8-7D11F810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9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63DBD6-829D-43D2-921E-EDB8D0AB8F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918967-57E0-438B-BAA6-9EEDA0AD4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E0FB-F77E-47E1-892B-BF282E58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0B271-4589-4432-8311-00D1D562E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5A397-16C0-4A0D-8336-80311FF0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037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62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42335" y="3928170"/>
            <a:ext cx="5676900" cy="5293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7757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D5621-7B44-49BC-BBF0-73F731E1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2A223-16B3-4893-BDD0-F1A2DFB6F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52B44-C133-4852-B4D8-8303CBEF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AB7F0-4A8A-4859-B866-4438A827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04297-33FA-4414-8B4A-B0C776BC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573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CD874-9C65-4E99-B89A-8F1B22EF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B6260-55DA-4F5E-8677-0DE10D3D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53606-7D55-4F16-AB41-92349312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79271-4290-4B27-8D47-1386588FE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C2F4B-A2A4-47E4-B839-7DF8A5AC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9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5C5C4-E487-4660-A59B-20256835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A788C-3B48-4D9F-BC51-B243FF789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C8634-5A42-43D4-A907-BD009CE79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29E6-8F6E-45C3-98FE-F80DBABF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DCAE9-A130-428D-A71C-5C32AA9F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AD881-5A4E-462B-B984-65F7BDE0B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534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0B7D-600B-49BE-9AD8-544B3EE2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E786-AF78-4A20-BA5B-8359D0D75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E03AD-8CDB-4A3F-93AC-68DECD81A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94C21-BC15-4C19-98B5-7927DC6D5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34121-E412-4620-A680-20F3CDD25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6F9C77-46F4-4A58-B0FB-A4DE02C4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9839C-C355-4941-8ABA-D67D64D5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82F5C1-A980-4424-A084-9B22CC75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39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06C9-EEAC-40DB-AF94-A2307D43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370C3-C5B9-4916-A471-282C1000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2BD31-06DF-4FE4-ABC1-C487FD0A9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4D50A-EEF1-4548-AEAA-51A3BE76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25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D936C-4ED4-4D69-9286-1616DC9A9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3B4E64-5268-4AB4-B1A5-EE8BA217A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C38E2-62C8-4384-870A-7E2518BB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86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181A-DFB4-40A7-9726-A990C38D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198C4-BAB7-4544-8E1C-35671D8A0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4180F-23BE-4053-8FD3-1D1865A26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2F36C-D843-4434-9A7E-91B8B921E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25873-B312-474D-A393-F833B2561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773A3-6C67-4136-BEF6-E21FE6E4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16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B4E6-BB8D-484E-9369-C123E2AB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A7DC1-2649-4F6B-9835-A21B949AB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6C240-EC19-4093-8F07-6F8396546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CF1C9-BA1E-4E13-BE2B-05AC2E3C5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28F12-7B78-44B9-92E3-0B8B8266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84A29-6C71-4E25-8B16-A1CAC43F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62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E7EE75-8393-4F9A-82C7-82D1D07C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70763-9574-4AC2-A345-A97837B08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D0D35-168C-4078-B2CD-96DF7B668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62F5B-ACA6-4F88-A17B-9EDF5135A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E4FE5-60E8-4B39-AA79-0957A13B5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566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27975" y="4349396"/>
            <a:ext cx="3860165" cy="5937885"/>
            <a:chOff x="14427975" y="4349396"/>
            <a:chExt cx="3860165" cy="5937885"/>
          </a:xfrm>
        </p:grpSpPr>
        <p:sp>
          <p:nvSpPr>
            <p:cNvPr id="3" name="object 3"/>
            <p:cNvSpPr/>
            <p:nvPr/>
          </p:nvSpPr>
          <p:spPr>
            <a:xfrm>
              <a:off x="14427975" y="4349396"/>
              <a:ext cx="3860165" cy="5937885"/>
            </a:xfrm>
            <a:custGeom>
              <a:avLst/>
              <a:gdLst/>
              <a:ahLst/>
              <a:cxnLst/>
              <a:rect l="l" t="t" r="r" b="b"/>
              <a:pathLst>
                <a:path w="3860165" h="5937884">
                  <a:moveTo>
                    <a:pt x="1123029" y="927368"/>
                  </a:moveTo>
                  <a:lnTo>
                    <a:pt x="1101463" y="883124"/>
                  </a:lnTo>
                  <a:lnTo>
                    <a:pt x="1083959" y="837813"/>
                  </a:lnTo>
                  <a:lnTo>
                    <a:pt x="1071012" y="791500"/>
                  </a:lnTo>
                  <a:lnTo>
                    <a:pt x="1063120" y="744253"/>
                  </a:lnTo>
                  <a:lnTo>
                    <a:pt x="1060777" y="696136"/>
                  </a:lnTo>
                  <a:lnTo>
                    <a:pt x="1064481" y="647217"/>
                  </a:lnTo>
                  <a:lnTo>
                    <a:pt x="1073493" y="602085"/>
                  </a:lnTo>
                  <a:lnTo>
                    <a:pt x="1087327" y="559512"/>
                  </a:lnTo>
                  <a:lnTo>
                    <a:pt x="1105650" y="519426"/>
                  </a:lnTo>
                  <a:lnTo>
                    <a:pt x="1128133" y="481754"/>
                  </a:lnTo>
                  <a:lnTo>
                    <a:pt x="1154443" y="446422"/>
                  </a:lnTo>
                  <a:lnTo>
                    <a:pt x="1184251" y="413359"/>
                  </a:lnTo>
                  <a:lnTo>
                    <a:pt x="1217226" y="382491"/>
                  </a:lnTo>
                  <a:lnTo>
                    <a:pt x="1253035" y="353745"/>
                  </a:lnTo>
                  <a:lnTo>
                    <a:pt x="1291350" y="327049"/>
                  </a:lnTo>
                  <a:lnTo>
                    <a:pt x="1331837" y="302330"/>
                  </a:lnTo>
                  <a:lnTo>
                    <a:pt x="1374168" y="279514"/>
                  </a:lnTo>
                  <a:lnTo>
                    <a:pt x="1418010" y="258530"/>
                  </a:lnTo>
                  <a:lnTo>
                    <a:pt x="1463032" y="239304"/>
                  </a:lnTo>
                  <a:lnTo>
                    <a:pt x="1508905" y="221764"/>
                  </a:lnTo>
                  <a:lnTo>
                    <a:pt x="1555296" y="205836"/>
                  </a:lnTo>
                  <a:lnTo>
                    <a:pt x="1601876" y="191448"/>
                  </a:lnTo>
                  <a:lnTo>
                    <a:pt x="1648312" y="178527"/>
                  </a:lnTo>
                  <a:lnTo>
                    <a:pt x="1694275" y="167000"/>
                  </a:lnTo>
                  <a:lnTo>
                    <a:pt x="1743946" y="155401"/>
                  </a:lnTo>
                  <a:lnTo>
                    <a:pt x="1793711" y="144216"/>
                  </a:lnTo>
                  <a:lnTo>
                    <a:pt x="1843568" y="133446"/>
                  </a:lnTo>
                  <a:lnTo>
                    <a:pt x="1893513" y="123092"/>
                  </a:lnTo>
                  <a:lnTo>
                    <a:pt x="1943542" y="113154"/>
                  </a:lnTo>
                  <a:lnTo>
                    <a:pt x="1993653" y="103632"/>
                  </a:lnTo>
                  <a:lnTo>
                    <a:pt x="2043840" y="94527"/>
                  </a:lnTo>
                  <a:lnTo>
                    <a:pt x="2094101" y="85838"/>
                  </a:lnTo>
                  <a:lnTo>
                    <a:pt x="2144433" y="77566"/>
                  </a:lnTo>
                  <a:lnTo>
                    <a:pt x="2194831" y="69711"/>
                  </a:lnTo>
                  <a:lnTo>
                    <a:pt x="2245293" y="62274"/>
                  </a:lnTo>
                  <a:lnTo>
                    <a:pt x="2295815" y="55255"/>
                  </a:lnTo>
                  <a:lnTo>
                    <a:pt x="2346394" y="48654"/>
                  </a:lnTo>
                  <a:lnTo>
                    <a:pt x="2397025" y="42471"/>
                  </a:lnTo>
                  <a:lnTo>
                    <a:pt x="2447705" y="36707"/>
                  </a:lnTo>
                  <a:lnTo>
                    <a:pt x="2498432" y="31362"/>
                  </a:lnTo>
                  <a:lnTo>
                    <a:pt x="2549201" y="26436"/>
                  </a:lnTo>
                  <a:lnTo>
                    <a:pt x="2600009" y="21930"/>
                  </a:lnTo>
                  <a:lnTo>
                    <a:pt x="2650853" y="17843"/>
                  </a:lnTo>
                  <a:lnTo>
                    <a:pt x="2701728" y="14176"/>
                  </a:lnTo>
                  <a:lnTo>
                    <a:pt x="2752633" y="10930"/>
                  </a:lnTo>
                  <a:lnTo>
                    <a:pt x="2803562" y="8104"/>
                  </a:lnTo>
                  <a:lnTo>
                    <a:pt x="2854512" y="5700"/>
                  </a:lnTo>
                  <a:lnTo>
                    <a:pt x="2905481" y="3716"/>
                  </a:lnTo>
                  <a:lnTo>
                    <a:pt x="2956464" y="2154"/>
                  </a:lnTo>
                  <a:lnTo>
                    <a:pt x="3007459" y="1014"/>
                  </a:lnTo>
                  <a:lnTo>
                    <a:pt x="3058461" y="295"/>
                  </a:lnTo>
                  <a:lnTo>
                    <a:pt x="3109467" y="0"/>
                  </a:lnTo>
                  <a:lnTo>
                    <a:pt x="3160473" y="126"/>
                  </a:lnTo>
                  <a:lnTo>
                    <a:pt x="3211477" y="676"/>
                  </a:lnTo>
                  <a:lnTo>
                    <a:pt x="3262474" y="1648"/>
                  </a:lnTo>
                  <a:lnTo>
                    <a:pt x="3313462" y="3044"/>
                  </a:lnTo>
                  <a:lnTo>
                    <a:pt x="3364436" y="4864"/>
                  </a:lnTo>
                  <a:lnTo>
                    <a:pt x="3415393" y="7108"/>
                  </a:lnTo>
                  <a:lnTo>
                    <a:pt x="3466330" y="9776"/>
                  </a:lnTo>
                  <a:lnTo>
                    <a:pt x="3517243" y="12869"/>
                  </a:lnTo>
                  <a:lnTo>
                    <a:pt x="3568129" y="16386"/>
                  </a:lnTo>
                  <a:lnTo>
                    <a:pt x="3616804" y="20195"/>
                  </a:lnTo>
                  <a:lnTo>
                    <a:pt x="3665570" y="24498"/>
                  </a:lnTo>
                  <a:lnTo>
                    <a:pt x="3714408" y="29304"/>
                  </a:lnTo>
                  <a:lnTo>
                    <a:pt x="3763299" y="34620"/>
                  </a:lnTo>
                  <a:lnTo>
                    <a:pt x="3812224" y="40453"/>
                  </a:lnTo>
                  <a:lnTo>
                    <a:pt x="3860024" y="46663"/>
                  </a:lnTo>
                  <a:lnTo>
                    <a:pt x="3860024" y="3780307"/>
                  </a:lnTo>
                  <a:lnTo>
                    <a:pt x="2908048" y="2075115"/>
                  </a:lnTo>
                  <a:lnTo>
                    <a:pt x="2859668" y="2061665"/>
                  </a:lnTo>
                  <a:lnTo>
                    <a:pt x="2811481" y="2047546"/>
                  </a:lnTo>
                  <a:lnTo>
                    <a:pt x="2763496" y="2032762"/>
                  </a:lnTo>
                  <a:lnTo>
                    <a:pt x="2715720" y="2017317"/>
                  </a:lnTo>
                  <a:lnTo>
                    <a:pt x="2668161" y="2001217"/>
                  </a:lnTo>
                  <a:lnTo>
                    <a:pt x="2620829" y="1984466"/>
                  </a:lnTo>
                  <a:lnTo>
                    <a:pt x="2573730" y="1967069"/>
                  </a:lnTo>
                  <a:lnTo>
                    <a:pt x="2526873" y="1949029"/>
                  </a:lnTo>
                  <a:lnTo>
                    <a:pt x="2480266" y="1930351"/>
                  </a:lnTo>
                  <a:lnTo>
                    <a:pt x="2433917" y="1911041"/>
                  </a:lnTo>
                  <a:lnTo>
                    <a:pt x="2387834" y="1891102"/>
                  </a:lnTo>
                  <a:lnTo>
                    <a:pt x="2342026" y="1870539"/>
                  </a:lnTo>
                  <a:lnTo>
                    <a:pt x="2296500" y="1849357"/>
                  </a:lnTo>
                  <a:lnTo>
                    <a:pt x="2251265" y="1827559"/>
                  </a:lnTo>
                  <a:lnTo>
                    <a:pt x="2206328" y="1805152"/>
                  </a:lnTo>
                  <a:lnTo>
                    <a:pt x="2161699" y="1782138"/>
                  </a:lnTo>
                  <a:lnTo>
                    <a:pt x="2117384" y="1758524"/>
                  </a:lnTo>
                  <a:lnTo>
                    <a:pt x="2073392" y="1734312"/>
                  </a:lnTo>
                  <a:lnTo>
                    <a:pt x="2029732" y="1709508"/>
                  </a:lnTo>
                  <a:lnTo>
                    <a:pt x="1986411" y="1684117"/>
                  </a:lnTo>
                  <a:lnTo>
                    <a:pt x="1943437" y="1658142"/>
                  </a:lnTo>
                  <a:lnTo>
                    <a:pt x="1900819" y="1631589"/>
                  </a:lnTo>
                  <a:lnTo>
                    <a:pt x="1858564" y="1604462"/>
                  </a:lnTo>
                  <a:lnTo>
                    <a:pt x="1816681" y="1576765"/>
                  </a:lnTo>
                  <a:lnTo>
                    <a:pt x="1775178" y="1548503"/>
                  </a:lnTo>
                  <a:lnTo>
                    <a:pt x="1734063" y="1519681"/>
                  </a:lnTo>
                  <a:lnTo>
                    <a:pt x="1693345" y="1490302"/>
                  </a:lnTo>
                  <a:lnTo>
                    <a:pt x="1653030" y="1460372"/>
                  </a:lnTo>
                  <a:lnTo>
                    <a:pt x="1613128" y="1429896"/>
                  </a:lnTo>
                  <a:lnTo>
                    <a:pt x="1573646" y="1398877"/>
                  </a:lnTo>
                  <a:lnTo>
                    <a:pt x="1534593" y="1367320"/>
                  </a:lnTo>
                  <a:lnTo>
                    <a:pt x="1495976" y="1335230"/>
                  </a:lnTo>
                  <a:lnTo>
                    <a:pt x="1457805" y="1302611"/>
                  </a:lnTo>
                  <a:lnTo>
                    <a:pt x="1420086" y="1269468"/>
                  </a:lnTo>
                  <a:lnTo>
                    <a:pt x="1382828" y="1235805"/>
                  </a:lnTo>
                  <a:lnTo>
                    <a:pt x="1346040" y="1201627"/>
                  </a:lnTo>
                  <a:lnTo>
                    <a:pt x="1309935" y="1166708"/>
                  </a:lnTo>
                  <a:lnTo>
                    <a:pt x="1274418" y="1130258"/>
                  </a:lnTo>
                  <a:lnTo>
                    <a:pt x="1239987" y="1092345"/>
                  </a:lnTo>
                  <a:lnTo>
                    <a:pt x="1207136" y="1053032"/>
                  </a:lnTo>
                  <a:lnTo>
                    <a:pt x="1176362" y="1012388"/>
                  </a:lnTo>
                  <a:lnTo>
                    <a:pt x="1148161" y="970478"/>
                  </a:lnTo>
                  <a:lnTo>
                    <a:pt x="1123029" y="927368"/>
                  </a:lnTo>
                  <a:close/>
                </a:path>
                <a:path w="3860165" h="5937884">
                  <a:moveTo>
                    <a:pt x="327225" y="5146022"/>
                  </a:moveTo>
                  <a:lnTo>
                    <a:pt x="301080" y="5099191"/>
                  </a:lnTo>
                  <a:lnTo>
                    <a:pt x="277859" y="5055647"/>
                  </a:lnTo>
                  <a:lnTo>
                    <a:pt x="255418" y="5011678"/>
                  </a:lnTo>
                  <a:lnTo>
                    <a:pt x="233769" y="4967291"/>
                  </a:lnTo>
                  <a:lnTo>
                    <a:pt x="212924" y="4922490"/>
                  </a:lnTo>
                  <a:lnTo>
                    <a:pt x="192894" y="4877281"/>
                  </a:lnTo>
                  <a:lnTo>
                    <a:pt x="173692" y="4831671"/>
                  </a:lnTo>
                  <a:lnTo>
                    <a:pt x="155330" y="4785664"/>
                  </a:lnTo>
                  <a:lnTo>
                    <a:pt x="137818" y="4739267"/>
                  </a:lnTo>
                  <a:lnTo>
                    <a:pt x="120634" y="4690894"/>
                  </a:lnTo>
                  <a:lnTo>
                    <a:pt x="104421" y="4642112"/>
                  </a:lnTo>
                  <a:lnTo>
                    <a:pt x="89219" y="4592954"/>
                  </a:lnTo>
                  <a:lnTo>
                    <a:pt x="75067" y="4543454"/>
                  </a:lnTo>
                  <a:lnTo>
                    <a:pt x="62005" y="4493644"/>
                  </a:lnTo>
                  <a:lnTo>
                    <a:pt x="50072" y="4443557"/>
                  </a:lnTo>
                  <a:lnTo>
                    <a:pt x="39308" y="4393225"/>
                  </a:lnTo>
                  <a:lnTo>
                    <a:pt x="29752" y="4342682"/>
                  </a:lnTo>
                  <a:lnTo>
                    <a:pt x="21444" y="4291961"/>
                  </a:lnTo>
                  <a:lnTo>
                    <a:pt x="14423" y="4241095"/>
                  </a:lnTo>
                  <a:lnTo>
                    <a:pt x="8728" y="4190115"/>
                  </a:lnTo>
                  <a:lnTo>
                    <a:pt x="4400" y="4139055"/>
                  </a:lnTo>
                  <a:lnTo>
                    <a:pt x="1477" y="4087949"/>
                  </a:lnTo>
                  <a:lnTo>
                    <a:pt x="0" y="4036828"/>
                  </a:lnTo>
                  <a:lnTo>
                    <a:pt x="6" y="3985726"/>
                  </a:lnTo>
                  <a:lnTo>
                    <a:pt x="1537" y="3934675"/>
                  </a:lnTo>
                  <a:lnTo>
                    <a:pt x="4632" y="3883708"/>
                  </a:lnTo>
                  <a:lnTo>
                    <a:pt x="9329" y="3832859"/>
                  </a:lnTo>
                  <a:lnTo>
                    <a:pt x="15669" y="3782160"/>
                  </a:lnTo>
                  <a:lnTo>
                    <a:pt x="23691" y="3731643"/>
                  </a:lnTo>
                  <a:lnTo>
                    <a:pt x="33434" y="3681342"/>
                  </a:lnTo>
                  <a:lnTo>
                    <a:pt x="44421" y="3633392"/>
                  </a:lnTo>
                  <a:lnTo>
                    <a:pt x="56960" y="3585981"/>
                  </a:lnTo>
                  <a:lnTo>
                    <a:pt x="71016" y="3539122"/>
                  </a:lnTo>
                  <a:lnTo>
                    <a:pt x="86555" y="3492828"/>
                  </a:lnTo>
                  <a:lnTo>
                    <a:pt x="103540" y="3447115"/>
                  </a:lnTo>
                  <a:lnTo>
                    <a:pt x="121938" y="3401995"/>
                  </a:lnTo>
                  <a:lnTo>
                    <a:pt x="141714" y="3357481"/>
                  </a:lnTo>
                  <a:lnTo>
                    <a:pt x="162832" y="3313589"/>
                  </a:lnTo>
                  <a:lnTo>
                    <a:pt x="185258" y="3270331"/>
                  </a:lnTo>
                  <a:lnTo>
                    <a:pt x="208957" y="3227721"/>
                  </a:lnTo>
                  <a:lnTo>
                    <a:pt x="233894" y="3185773"/>
                  </a:lnTo>
                  <a:lnTo>
                    <a:pt x="260033" y="3144500"/>
                  </a:lnTo>
                  <a:lnTo>
                    <a:pt x="287341" y="3103917"/>
                  </a:lnTo>
                  <a:lnTo>
                    <a:pt x="315782" y="3064037"/>
                  </a:lnTo>
                  <a:lnTo>
                    <a:pt x="345322" y="3024873"/>
                  </a:lnTo>
                  <a:lnTo>
                    <a:pt x="375925" y="2986440"/>
                  </a:lnTo>
                  <a:lnTo>
                    <a:pt x="407556" y="2948750"/>
                  </a:lnTo>
                  <a:lnTo>
                    <a:pt x="440181" y="2911818"/>
                  </a:lnTo>
                  <a:lnTo>
                    <a:pt x="473765" y="2875658"/>
                  </a:lnTo>
                  <a:lnTo>
                    <a:pt x="508273" y="2840283"/>
                  </a:lnTo>
                  <a:lnTo>
                    <a:pt x="543670" y="2805707"/>
                  </a:lnTo>
                  <a:lnTo>
                    <a:pt x="579921" y="2771943"/>
                  </a:lnTo>
                  <a:lnTo>
                    <a:pt x="616990" y="2739006"/>
                  </a:lnTo>
                  <a:lnTo>
                    <a:pt x="654845" y="2706908"/>
                  </a:lnTo>
                  <a:lnTo>
                    <a:pt x="693448" y="2675664"/>
                  </a:lnTo>
                  <a:lnTo>
                    <a:pt x="732766" y="2645287"/>
                  </a:lnTo>
                  <a:lnTo>
                    <a:pt x="772764" y="2615792"/>
                  </a:lnTo>
                  <a:lnTo>
                    <a:pt x="813406" y="2587191"/>
                  </a:lnTo>
                  <a:lnTo>
                    <a:pt x="854658" y="2559498"/>
                  </a:lnTo>
                  <a:lnTo>
                    <a:pt x="896485" y="2532728"/>
                  </a:lnTo>
                  <a:lnTo>
                    <a:pt x="938852" y="2506893"/>
                  </a:lnTo>
                  <a:lnTo>
                    <a:pt x="981724" y="2482008"/>
                  </a:lnTo>
                  <a:lnTo>
                    <a:pt x="1025066" y="2458086"/>
                  </a:lnTo>
                  <a:lnTo>
                    <a:pt x="1068844" y="2435141"/>
                  </a:lnTo>
                  <a:lnTo>
                    <a:pt x="1113022" y="2413187"/>
                  </a:lnTo>
                  <a:lnTo>
                    <a:pt x="1155389" y="2393273"/>
                  </a:lnTo>
                  <a:lnTo>
                    <a:pt x="1198530" y="2374113"/>
                  </a:lnTo>
                  <a:lnTo>
                    <a:pt x="1242408" y="2355694"/>
                  </a:lnTo>
                  <a:lnTo>
                    <a:pt x="1286986" y="2338001"/>
                  </a:lnTo>
                  <a:lnTo>
                    <a:pt x="1332226" y="2321022"/>
                  </a:lnTo>
                  <a:lnTo>
                    <a:pt x="1378092" y="2304744"/>
                  </a:lnTo>
                  <a:lnTo>
                    <a:pt x="1424546" y="2289153"/>
                  </a:lnTo>
                  <a:lnTo>
                    <a:pt x="1471551" y="2274236"/>
                  </a:lnTo>
                  <a:lnTo>
                    <a:pt x="1519071" y="2259980"/>
                  </a:lnTo>
                  <a:lnTo>
                    <a:pt x="1567068" y="2246371"/>
                  </a:lnTo>
                  <a:lnTo>
                    <a:pt x="1615506" y="2233396"/>
                  </a:lnTo>
                  <a:lnTo>
                    <a:pt x="1664346" y="2221042"/>
                  </a:lnTo>
                  <a:lnTo>
                    <a:pt x="1713553" y="2209295"/>
                  </a:lnTo>
                  <a:lnTo>
                    <a:pt x="1763089" y="2198143"/>
                  </a:lnTo>
                  <a:lnTo>
                    <a:pt x="1812917" y="2187572"/>
                  </a:lnTo>
                  <a:lnTo>
                    <a:pt x="1863001" y="2177568"/>
                  </a:lnTo>
                  <a:lnTo>
                    <a:pt x="1913302" y="2168119"/>
                  </a:lnTo>
                  <a:lnTo>
                    <a:pt x="1963784" y="2159211"/>
                  </a:lnTo>
                  <a:lnTo>
                    <a:pt x="2014410" y="2150831"/>
                  </a:lnTo>
                  <a:lnTo>
                    <a:pt x="2065143" y="2142966"/>
                  </a:lnTo>
                  <a:lnTo>
                    <a:pt x="2115945" y="2135602"/>
                  </a:lnTo>
                  <a:lnTo>
                    <a:pt x="2166781" y="2128725"/>
                  </a:lnTo>
                  <a:lnTo>
                    <a:pt x="2217612" y="2122324"/>
                  </a:lnTo>
                  <a:lnTo>
                    <a:pt x="2268401" y="2116384"/>
                  </a:lnTo>
                  <a:lnTo>
                    <a:pt x="2319113" y="2110892"/>
                  </a:lnTo>
                  <a:lnTo>
                    <a:pt x="2369709" y="2105835"/>
                  </a:lnTo>
                  <a:lnTo>
                    <a:pt x="2420152" y="2101200"/>
                  </a:lnTo>
                  <a:lnTo>
                    <a:pt x="2470406" y="2096973"/>
                  </a:lnTo>
                  <a:lnTo>
                    <a:pt x="2520433" y="2093141"/>
                  </a:lnTo>
                  <a:lnTo>
                    <a:pt x="2570197" y="2089691"/>
                  </a:lnTo>
                  <a:lnTo>
                    <a:pt x="2619660" y="2086610"/>
                  </a:lnTo>
                  <a:lnTo>
                    <a:pt x="2668785" y="2083883"/>
                  </a:lnTo>
                  <a:lnTo>
                    <a:pt x="2717535" y="2081499"/>
                  </a:lnTo>
                  <a:lnTo>
                    <a:pt x="2765874" y="2079443"/>
                  </a:lnTo>
                  <a:lnTo>
                    <a:pt x="2813764" y="2077703"/>
                  </a:lnTo>
                  <a:lnTo>
                    <a:pt x="2861167" y="2076264"/>
                  </a:lnTo>
                  <a:lnTo>
                    <a:pt x="2908048" y="2075115"/>
                  </a:lnTo>
                  <a:lnTo>
                    <a:pt x="3860024" y="3780307"/>
                  </a:lnTo>
                  <a:lnTo>
                    <a:pt x="3860024" y="5937602"/>
                  </a:lnTo>
                  <a:lnTo>
                    <a:pt x="984703" y="5937602"/>
                  </a:lnTo>
                  <a:lnTo>
                    <a:pt x="947875" y="5905335"/>
                  </a:lnTo>
                  <a:lnTo>
                    <a:pt x="911017" y="5872036"/>
                  </a:lnTo>
                  <a:lnTo>
                    <a:pt x="874690" y="5838191"/>
                  </a:lnTo>
                  <a:lnTo>
                    <a:pt x="838905" y="5803807"/>
                  </a:lnTo>
                  <a:lnTo>
                    <a:pt x="803674" y="5768889"/>
                  </a:lnTo>
                  <a:lnTo>
                    <a:pt x="769010" y="5733444"/>
                  </a:lnTo>
                  <a:lnTo>
                    <a:pt x="734923" y="5697476"/>
                  </a:lnTo>
                  <a:lnTo>
                    <a:pt x="701427" y="5660992"/>
                  </a:lnTo>
                  <a:lnTo>
                    <a:pt x="668532" y="5623996"/>
                  </a:lnTo>
                  <a:lnTo>
                    <a:pt x="636252" y="5586496"/>
                  </a:lnTo>
                  <a:lnTo>
                    <a:pt x="604597" y="5548497"/>
                  </a:lnTo>
                  <a:lnTo>
                    <a:pt x="573579" y="5510004"/>
                  </a:lnTo>
                  <a:lnTo>
                    <a:pt x="543211" y="5471023"/>
                  </a:lnTo>
                  <a:lnTo>
                    <a:pt x="513504" y="5431561"/>
                  </a:lnTo>
                  <a:lnTo>
                    <a:pt x="484470" y="5391621"/>
                  </a:lnTo>
                  <a:lnTo>
                    <a:pt x="456122" y="5351212"/>
                  </a:lnTo>
                  <a:lnTo>
                    <a:pt x="428470" y="5310337"/>
                  </a:lnTo>
                  <a:lnTo>
                    <a:pt x="401527" y="5269003"/>
                  </a:lnTo>
                  <a:lnTo>
                    <a:pt x="375304" y="5227216"/>
                  </a:lnTo>
                  <a:lnTo>
                    <a:pt x="349814" y="5184981"/>
                  </a:lnTo>
                  <a:lnTo>
                    <a:pt x="327225" y="5146022"/>
                  </a:lnTo>
                  <a:close/>
                </a:path>
              </a:pathLst>
            </a:custGeom>
            <a:solidFill>
              <a:srgbClr val="C6E2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733092" y="6018592"/>
              <a:ext cx="3555365" cy="3648075"/>
            </a:xfrm>
            <a:custGeom>
              <a:avLst/>
              <a:gdLst/>
              <a:ahLst/>
              <a:cxnLst/>
              <a:rect l="l" t="t" r="r" b="b"/>
              <a:pathLst>
                <a:path w="3555365" h="3648075">
                  <a:moveTo>
                    <a:pt x="1720253" y="1639366"/>
                  </a:moveTo>
                  <a:lnTo>
                    <a:pt x="1713814" y="1621002"/>
                  </a:lnTo>
                  <a:lnTo>
                    <a:pt x="1694434" y="1612646"/>
                  </a:lnTo>
                  <a:lnTo>
                    <a:pt x="627964" y="1612646"/>
                  </a:lnTo>
                  <a:lnTo>
                    <a:pt x="608634" y="1621002"/>
                  </a:lnTo>
                  <a:lnTo>
                    <a:pt x="602183" y="1639366"/>
                  </a:lnTo>
                  <a:lnTo>
                    <a:pt x="608634" y="1657731"/>
                  </a:lnTo>
                  <a:lnTo>
                    <a:pt x="627964" y="1666087"/>
                  </a:lnTo>
                  <a:lnTo>
                    <a:pt x="1694434" y="1666087"/>
                  </a:lnTo>
                  <a:lnTo>
                    <a:pt x="1713788" y="1657731"/>
                  </a:lnTo>
                  <a:lnTo>
                    <a:pt x="1720253" y="1639366"/>
                  </a:lnTo>
                  <a:close/>
                </a:path>
                <a:path w="3555365" h="3648075">
                  <a:moveTo>
                    <a:pt x="1763331" y="1014539"/>
                  </a:moveTo>
                  <a:lnTo>
                    <a:pt x="1756879" y="996175"/>
                  </a:lnTo>
                  <a:lnTo>
                    <a:pt x="1737537" y="987818"/>
                  </a:lnTo>
                  <a:lnTo>
                    <a:pt x="627964" y="987818"/>
                  </a:lnTo>
                  <a:lnTo>
                    <a:pt x="608634" y="996175"/>
                  </a:lnTo>
                  <a:lnTo>
                    <a:pt x="602183" y="1014539"/>
                  </a:lnTo>
                  <a:lnTo>
                    <a:pt x="608634" y="1032903"/>
                  </a:lnTo>
                  <a:lnTo>
                    <a:pt x="627964" y="1041260"/>
                  </a:lnTo>
                  <a:lnTo>
                    <a:pt x="1737537" y="1041260"/>
                  </a:lnTo>
                  <a:lnTo>
                    <a:pt x="1756879" y="1032903"/>
                  </a:lnTo>
                  <a:lnTo>
                    <a:pt x="1763331" y="1014539"/>
                  </a:lnTo>
                  <a:close/>
                </a:path>
                <a:path w="3555365" h="3648075">
                  <a:moveTo>
                    <a:pt x="2827223" y="1558518"/>
                  </a:moveTo>
                  <a:lnTo>
                    <a:pt x="2808617" y="1531797"/>
                  </a:lnTo>
                  <a:lnTo>
                    <a:pt x="2775775" y="1487271"/>
                  </a:lnTo>
                  <a:lnTo>
                    <a:pt x="2741307" y="1451648"/>
                  </a:lnTo>
                  <a:lnTo>
                    <a:pt x="2705392" y="1407121"/>
                  </a:lnTo>
                  <a:lnTo>
                    <a:pt x="2668219" y="1371498"/>
                  </a:lnTo>
                  <a:lnTo>
                    <a:pt x="2629954" y="1335874"/>
                  </a:lnTo>
                  <a:lnTo>
                    <a:pt x="2590787" y="1300251"/>
                  </a:lnTo>
                  <a:lnTo>
                    <a:pt x="2550909" y="1264627"/>
                  </a:lnTo>
                  <a:lnTo>
                    <a:pt x="2506510" y="1229004"/>
                  </a:lnTo>
                  <a:lnTo>
                    <a:pt x="2460510" y="1193380"/>
                  </a:lnTo>
                  <a:lnTo>
                    <a:pt x="2457462" y="1193380"/>
                  </a:lnTo>
                  <a:lnTo>
                    <a:pt x="2454173" y="1184478"/>
                  </a:lnTo>
                  <a:lnTo>
                    <a:pt x="2443696" y="1184478"/>
                  </a:lnTo>
                  <a:lnTo>
                    <a:pt x="2436850" y="1193380"/>
                  </a:lnTo>
                  <a:lnTo>
                    <a:pt x="2425789" y="1193380"/>
                  </a:lnTo>
                  <a:lnTo>
                    <a:pt x="2423998" y="1202283"/>
                  </a:lnTo>
                  <a:lnTo>
                    <a:pt x="2422283" y="1202283"/>
                  </a:lnTo>
                  <a:lnTo>
                    <a:pt x="2421204" y="1211199"/>
                  </a:lnTo>
                  <a:lnTo>
                    <a:pt x="2420315" y="1211199"/>
                  </a:lnTo>
                  <a:lnTo>
                    <a:pt x="2420531" y="1220101"/>
                  </a:lnTo>
                  <a:lnTo>
                    <a:pt x="2422309" y="1220101"/>
                  </a:lnTo>
                  <a:lnTo>
                    <a:pt x="2423795" y="1229004"/>
                  </a:lnTo>
                  <a:lnTo>
                    <a:pt x="2427986" y="1229004"/>
                  </a:lnTo>
                  <a:lnTo>
                    <a:pt x="2430538" y="1237907"/>
                  </a:lnTo>
                  <a:lnTo>
                    <a:pt x="2433536" y="1237907"/>
                  </a:lnTo>
                  <a:lnTo>
                    <a:pt x="2472461" y="1264627"/>
                  </a:lnTo>
                  <a:lnTo>
                    <a:pt x="2510294" y="1300251"/>
                  </a:lnTo>
                  <a:lnTo>
                    <a:pt x="2547010" y="1326972"/>
                  </a:lnTo>
                  <a:lnTo>
                    <a:pt x="2582608" y="1362595"/>
                  </a:lnTo>
                  <a:lnTo>
                    <a:pt x="2620988" y="1398219"/>
                  </a:lnTo>
                  <a:lnTo>
                    <a:pt x="2658262" y="1433842"/>
                  </a:lnTo>
                  <a:lnTo>
                    <a:pt x="2694457" y="1478368"/>
                  </a:lnTo>
                  <a:lnTo>
                    <a:pt x="2729560" y="1513992"/>
                  </a:lnTo>
                  <a:lnTo>
                    <a:pt x="2746451" y="1540713"/>
                  </a:lnTo>
                  <a:lnTo>
                    <a:pt x="2762567" y="1558518"/>
                  </a:lnTo>
                  <a:lnTo>
                    <a:pt x="2827223" y="1558518"/>
                  </a:lnTo>
                  <a:close/>
                </a:path>
                <a:path w="3555365" h="3648075">
                  <a:moveTo>
                    <a:pt x="2862072" y="2242553"/>
                  </a:moveTo>
                  <a:lnTo>
                    <a:pt x="2855620" y="2224189"/>
                  </a:lnTo>
                  <a:lnTo>
                    <a:pt x="2836253" y="2215845"/>
                  </a:lnTo>
                  <a:lnTo>
                    <a:pt x="660298" y="2215845"/>
                  </a:lnTo>
                  <a:lnTo>
                    <a:pt x="640956" y="2224189"/>
                  </a:lnTo>
                  <a:lnTo>
                    <a:pt x="634517" y="2242553"/>
                  </a:lnTo>
                  <a:lnTo>
                    <a:pt x="640956" y="2260930"/>
                  </a:lnTo>
                  <a:lnTo>
                    <a:pt x="660298" y="2269274"/>
                  </a:lnTo>
                  <a:lnTo>
                    <a:pt x="2836253" y="2269274"/>
                  </a:lnTo>
                  <a:lnTo>
                    <a:pt x="2855595" y="2260930"/>
                  </a:lnTo>
                  <a:lnTo>
                    <a:pt x="2862072" y="2242553"/>
                  </a:lnTo>
                  <a:close/>
                </a:path>
                <a:path w="3555365" h="3648075">
                  <a:moveTo>
                    <a:pt x="3361321" y="2212848"/>
                  </a:moveTo>
                  <a:lnTo>
                    <a:pt x="3359861" y="2162048"/>
                  </a:lnTo>
                  <a:lnTo>
                    <a:pt x="3356902" y="2123948"/>
                  </a:lnTo>
                  <a:lnTo>
                    <a:pt x="3352647" y="2073148"/>
                  </a:lnTo>
                  <a:lnTo>
                    <a:pt x="3347351" y="2022348"/>
                  </a:lnTo>
                  <a:lnTo>
                    <a:pt x="3341230" y="1971548"/>
                  </a:lnTo>
                  <a:lnTo>
                    <a:pt x="3334537" y="1920748"/>
                  </a:lnTo>
                  <a:lnTo>
                    <a:pt x="3330994" y="1908048"/>
                  </a:lnTo>
                  <a:lnTo>
                    <a:pt x="3327374" y="1882648"/>
                  </a:lnTo>
                  <a:lnTo>
                    <a:pt x="3320008" y="1831848"/>
                  </a:lnTo>
                  <a:lnTo>
                    <a:pt x="3315728" y="1831848"/>
                  </a:lnTo>
                  <a:lnTo>
                    <a:pt x="3307524" y="1819148"/>
                  </a:lnTo>
                  <a:lnTo>
                    <a:pt x="3297351" y="1806448"/>
                  </a:lnTo>
                  <a:lnTo>
                    <a:pt x="3287153" y="1806448"/>
                  </a:lnTo>
                  <a:lnTo>
                    <a:pt x="3283788" y="1819148"/>
                  </a:lnTo>
                  <a:lnTo>
                    <a:pt x="3275215" y="1819148"/>
                  </a:lnTo>
                  <a:lnTo>
                    <a:pt x="3272980" y="1831848"/>
                  </a:lnTo>
                  <a:lnTo>
                    <a:pt x="3267418" y="1831848"/>
                  </a:lnTo>
                  <a:lnTo>
                    <a:pt x="3267608" y="1844548"/>
                  </a:lnTo>
                  <a:lnTo>
                    <a:pt x="3268446" y="1844548"/>
                  </a:lnTo>
                  <a:lnTo>
                    <a:pt x="3275749" y="1882648"/>
                  </a:lnTo>
                  <a:lnTo>
                    <a:pt x="3282797" y="1946148"/>
                  </a:lnTo>
                  <a:lnTo>
                    <a:pt x="3289389" y="1984248"/>
                  </a:lnTo>
                  <a:lnTo>
                    <a:pt x="3295307" y="2035048"/>
                  </a:lnTo>
                  <a:lnTo>
                    <a:pt x="3300336" y="2085848"/>
                  </a:lnTo>
                  <a:lnTo>
                    <a:pt x="3304273" y="2123948"/>
                  </a:lnTo>
                  <a:lnTo>
                    <a:pt x="3306889" y="2187448"/>
                  </a:lnTo>
                  <a:lnTo>
                    <a:pt x="3307994" y="2225548"/>
                  </a:lnTo>
                  <a:lnTo>
                    <a:pt x="3307524" y="2276348"/>
                  </a:lnTo>
                  <a:lnTo>
                    <a:pt x="3304870" y="2314448"/>
                  </a:lnTo>
                  <a:lnTo>
                    <a:pt x="3300006" y="2365248"/>
                  </a:lnTo>
                  <a:lnTo>
                    <a:pt x="3292945" y="2416048"/>
                  </a:lnTo>
                  <a:lnTo>
                    <a:pt x="3286455" y="2454148"/>
                  </a:lnTo>
                  <a:lnTo>
                    <a:pt x="3270974" y="2504948"/>
                  </a:lnTo>
                  <a:lnTo>
                    <a:pt x="3262477" y="2543048"/>
                  </a:lnTo>
                  <a:lnTo>
                    <a:pt x="3249511" y="2581148"/>
                  </a:lnTo>
                  <a:lnTo>
                    <a:pt x="3234258" y="2631948"/>
                  </a:lnTo>
                  <a:lnTo>
                    <a:pt x="3216186" y="2682748"/>
                  </a:lnTo>
                  <a:lnTo>
                    <a:pt x="3194723" y="2720848"/>
                  </a:lnTo>
                  <a:lnTo>
                    <a:pt x="3169310" y="2758948"/>
                  </a:lnTo>
                  <a:lnTo>
                    <a:pt x="3139389" y="2797048"/>
                  </a:lnTo>
                  <a:lnTo>
                    <a:pt x="3104413" y="2835148"/>
                  </a:lnTo>
                  <a:lnTo>
                    <a:pt x="3063811" y="2847848"/>
                  </a:lnTo>
                  <a:lnTo>
                    <a:pt x="3017037" y="2873248"/>
                  </a:lnTo>
                  <a:lnTo>
                    <a:pt x="2885681" y="2873248"/>
                  </a:lnTo>
                  <a:lnTo>
                    <a:pt x="2786964" y="2847848"/>
                  </a:lnTo>
                  <a:lnTo>
                    <a:pt x="2688234" y="2835148"/>
                  </a:lnTo>
                  <a:lnTo>
                    <a:pt x="2640825" y="2835148"/>
                  </a:lnTo>
                  <a:lnTo>
                    <a:pt x="2496985" y="2809748"/>
                  </a:lnTo>
                  <a:lnTo>
                    <a:pt x="2400541" y="2809748"/>
                  </a:lnTo>
                  <a:lnTo>
                    <a:pt x="2352395" y="2797048"/>
                  </a:lnTo>
                  <a:lnTo>
                    <a:pt x="2304402" y="2809748"/>
                  </a:lnTo>
                  <a:lnTo>
                    <a:pt x="2173389" y="2809748"/>
                  </a:lnTo>
                  <a:lnTo>
                    <a:pt x="2130412" y="2835148"/>
                  </a:lnTo>
                  <a:lnTo>
                    <a:pt x="2087994" y="2835148"/>
                  </a:lnTo>
                  <a:lnTo>
                    <a:pt x="2046376" y="2860548"/>
                  </a:lnTo>
                  <a:lnTo>
                    <a:pt x="2005558" y="2873248"/>
                  </a:lnTo>
                  <a:lnTo>
                    <a:pt x="1965528" y="2898648"/>
                  </a:lnTo>
                  <a:lnTo>
                    <a:pt x="1925142" y="2911348"/>
                  </a:lnTo>
                  <a:lnTo>
                    <a:pt x="1885378" y="2936748"/>
                  </a:lnTo>
                  <a:lnTo>
                    <a:pt x="1846237" y="2962148"/>
                  </a:lnTo>
                  <a:lnTo>
                    <a:pt x="1692402" y="3063748"/>
                  </a:lnTo>
                  <a:lnTo>
                    <a:pt x="1654365" y="3076448"/>
                  </a:lnTo>
                  <a:lnTo>
                    <a:pt x="1613585" y="3114548"/>
                  </a:lnTo>
                  <a:lnTo>
                    <a:pt x="1492834" y="3190748"/>
                  </a:lnTo>
                  <a:lnTo>
                    <a:pt x="1453108" y="3228848"/>
                  </a:lnTo>
                  <a:lnTo>
                    <a:pt x="1374432" y="3292348"/>
                  </a:lnTo>
                  <a:lnTo>
                    <a:pt x="1296797" y="3343148"/>
                  </a:lnTo>
                  <a:lnTo>
                    <a:pt x="1258366" y="3381248"/>
                  </a:lnTo>
                  <a:lnTo>
                    <a:pt x="1220203" y="3406648"/>
                  </a:lnTo>
                  <a:lnTo>
                    <a:pt x="1182293" y="3444748"/>
                  </a:lnTo>
                  <a:lnTo>
                    <a:pt x="1144651" y="3470148"/>
                  </a:lnTo>
                  <a:lnTo>
                    <a:pt x="1070140" y="3546348"/>
                  </a:lnTo>
                  <a:lnTo>
                    <a:pt x="1053325" y="3559048"/>
                  </a:lnTo>
                  <a:lnTo>
                    <a:pt x="1033792" y="3571748"/>
                  </a:lnTo>
                  <a:lnTo>
                    <a:pt x="1029817" y="3559048"/>
                  </a:lnTo>
                  <a:lnTo>
                    <a:pt x="1013282" y="3520948"/>
                  </a:lnTo>
                  <a:lnTo>
                    <a:pt x="997978" y="3470148"/>
                  </a:lnTo>
                  <a:lnTo>
                    <a:pt x="983932" y="3419348"/>
                  </a:lnTo>
                  <a:lnTo>
                    <a:pt x="971143" y="3368548"/>
                  </a:lnTo>
                  <a:lnTo>
                    <a:pt x="959586" y="3317748"/>
                  </a:lnTo>
                  <a:lnTo>
                    <a:pt x="949286" y="3266948"/>
                  </a:lnTo>
                  <a:lnTo>
                    <a:pt x="940244" y="3216148"/>
                  </a:lnTo>
                  <a:lnTo>
                    <a:pt x="926045" y="3114548"/>
                  </a:lnTo>
                  <a:lnTo>
                    <a:pt x="920889" y="3063748"/>
                  </a:lnTo>
                  <a:lnTo>
                    <a:pt x="917016" y="3012948"/>
                  </a:lnTo>
                  <a:lnTo>
                    <a:pt x="915784" y="2987548"/>
                  </a:lnTo>
                  <a:lnTo>
                    <a:pt x="969251" y="2974848"/>
                  </a:lnTo>
                  <a:lnTo>
                    <a:pt x="1012380" y="2962148"/>
                  </a:lnTo>
                  <a:lnTo>
                    <a:pt x="1052017" y="2924048"/>
                  </a:lnTo>
                  <a:lnTo>
                    <a:pt x="1087247" y="2898648"/>
                  </a:lnTo>
                  <a:lnTo>
                    <a:pt x="1117168" y="2860548"/>
                  </a:lnTo>
                  <a:lnTo>
                    <a:pt x="1126794" y="2835148"/>
                  </a:lnTo>
                  <a:lnTo>
                    <a:pt x="1134795" y="2822448"/>
                  </a:lnTo>
                  <a:lnTo>
                    <a:pt x="1141171" y="2809748"/>
                  </a:lnTo>
                  <a:lnTo>
                    <a:pt x="1145921" y="2784348"/>
                  </a:lnTo>
                  <a:lnTo>
                    <a:pt x="1148969" y="2771648"/>
                  </a:lnTo>
                  <a:lnTo>
                    <a:pt x="1150251" y="2746248"/>
                  </a:lnTo>
                  <a:lnTo>
                    <a:pt x="1149769" y="2733548"/>
                  </a:lnTo>
                  <a:lnTo>
                    <a:pt x="1147533" y="2720848"/>
                  </a:lnTo>
                  <a:lnTo>
                    <a:pt x="1145628" y="2708148"/>
                  </a:lnTo>
                  <a:lnTo>
                    <a:pt x="1143165" y="2695448"/>
                  </a:lnTo>
                  <a:lnTo>
                    <a:pt x="1140129" y="2695448"/>
                  </a:lnTo>
                  <a:lnTo>
                    <a:pt x="1136548" y="2682748"/>
                  </a:lnTo>
                  <a:lnTo>
                    <a:pt x="1132433" y="2670048"/>
                  </a:lnTo>
                  <a:lnTo>
                    <a:pt x="1127823" y="2657348"/>
                  </a:lnTo>
                  <a:lnTo>
                    <a:pt x="1122705" y="2657348"/>
                  </a:lnTo>
                  <a:lnTo>
                    <a:pt x="1117104" y="2644648"/>
                  </a:lnTo>
                  <a:lnTo>
                    <a:pt x="1111046" y="2631948"/>
                  </a:lnTo>
                  <a:lnTo>
                    <a:pt x="1097749" y="2631948"/>
                  </a:lnTo>
                  <a:lnTo>
                    <a:pt x="1097216" y="2631021"/>
                  </a:lnTo>
                  <a:lnTo>
                    <a:pt x="1097216" y="2746248"/>
                  </a:lnTo>
                  <a:lnTo>
                    <a:pt x="1093203" y="2784348"/>
                  </a:lnTo>
                  <a:lnTo>
                    <a:pt x="1074623" y="2822448"/>
                  </a:lnTo>
                  <a:lnTo>
                    <a:pt x="1045540" y="2860548"/>
                  </a:lnTo>
                  <a:lnTo>
                    <a:pt x="1008265" y="2898648"/>
                  </a:lnTo>
                  <a:lnTo>
                    <a:pt x="965136" y="2911348"/>
                  </a:lnTo>
                  <a:lnTo>
                    <a:pt x="918464" y="2924048"/>
                  </a:lnTo>
                  <a:lnTo>
                    <a:pt x="913676" y="2936748"/>
                  </a:lnTo>
                  <a:lnTo>
                    <a:pt x="913650" y="2924048"/>
                  </a:lnTo>
                  <a:lnTo>
                    <a:pt x="913130" y="2911348"/>
                  </a:lnTo>
                  <a:lnTo>
                    <a:pt x="913117" y="2860548"/>
                  </a:lnTo>
                  <a:lnTo>
                    <a:pt x="913485" y="2835148"/>
                  </a:lnTo>
                  <a:lnTo>
                    <a:pt x="914107" y="2809748"/>
                  </a:lnTo>
                  <a:lnTo>
                    <a:pt x="914387" y="2797048"/>
                  </a:lnTo>
                  <a:lnTo>
                    <a:pt x="915263" y="2784348"/>
                  </a:lnTo>
                  <a:lnTo>
                    <a:pt x="916711" y="2746248"/>
                  </a:lnTo>
                  <a:lnTo>
                    <a:pt x="918743" y="2733548"/>
                  </a:lnTo>
                  <a:lnTo>
                    <a:pt x="919975" y="2720848"/>
                  </a:lnTo>
                  <a:lnTo>
                    <a:pt x="922172" y="2720848"/>
                  </a:lnTo>
                  <a:lnTo>
                    <a:pt x="928547" y="2695448"/>
                  </a:lnTo>
                  <a:lnTo>
                    <a:pt x="932611" y="2695448"/>
                  </a:lnTo>
                  <a:lnTo>
                    <a:pt x="942492" y="2682748"/>
                  </a:lnTo>
                  <a:lnTo>
                    <a:pt x="948169" y="2682748"/>
                  </a:lnTo>
                  <a:lnTo>
                    <a:pt x="960945" y="2657348"/>
                  </a:lnTo>
                  <a:lnTo>
                    <a:pt x="1060881" y="2657348"/>
                  </a:lnTo>
                  <a:lnTo>
                    <a:pt x="1081976" y="2695448"/>
                  </a:lnTo>
                  <a:lnTo>
                    <a:pt x="1093774" y="2720848"/>
                  </a:lnTo>
                  <a:lnTo>
                    <a:pt x="1097216" y="2746248"/>
                  </a:lnTo>
                  <a:lnTo>
                    <a:pt x="1097216" y="2631021"/>
                  </a:lnTo>
                  <a:lnTo>
                    <a:pt x="1090498" y="2619248"/>
                  </a:lnTo>
                  <a:lnTo>
                    <a:pt x="1082903" y="2619248"/>
                  </a:lnTo>
                  <a:lnTo>
                    <a:pt x="1075042" y="2606548"/>
                  </a:lnTo>
                  <a:lnTo>
                    <a:pt x="963841" y="2606548"/>
                  </a:lnTo>
                  <a:lnTo>
                    <a:pt x="922045" y="2631948"/>
                  </a:lnTo>
                  <a:lnTo>
                    <a:pt x="889317" y="2657348"/>
                  </a:lnTo>
                  <a:lnTo>
                    <a:pt x="869670" y="2708148"/>
                  </a:lnTo>
                  <a:lnTo>
                    <a:pt x="866241" y="2733548"/>
                  </a:lnTo>
                  <a:lnTo>
                    <a:pt x="863854" y="2746248"/>
                  </a:lnTo>
                  <a:lnTo>
                    <a:pt x="862507" y="2771648"/>
                  </a:lnTo>
                  <a:lnTo>
                    <a:pt x="862190" y="2797048"/>
                  </a:lnTo>
                  <a:lnTo>
                    <a:pt x="861263" y="2809748"/>
                  </a:lnTo>
                  <a:lnTo>
                    <a:pt x="860615" y="2835148"/>
                  </a:lnTo>
                  <a:lnTo>
                    <a:pt x="860488" y="2847848"/>
                  </a:lnTo>
                  <a:lnTo>
                    <a:pt x="860437" y="2911348"/>
                  </a:lnTo>
                  <a:lnTo>
                    <a:pt x="860818" y="2936748"/>
                  </a:lnTo>
                  <a:lnTo>
                    <a:pt x="862457" y="2987548"/>
                  </a:lnTo>
                  <a:lnTo>
                    <a:pt x="861085" y="2949448"/>
                  </a:lnTo>
                  <a:lnTo>
                    <a:pt x="860818" y="2936748"/>
                  </a:lnTo>
                  <a:lnTo>
                    <a:pt x="828128" y="2949448"/>
                  </a:lnTo>
                  <a:lnTo>
                    <a:pt x="666877" y="2949448"/>
                  </a:lnTo>
                  <a:lnTo>
                    <a:pt x="633882" y="2936748"/>
                  </a:lnTo>
                  <a:lnTo>
                    <a:pt x="568121" y="2936748"/>
                  </a:lnTo>
                  <a:lnTo>
                    <a:pt x="519544" y="2924048"/>
                  </a:lnTo>
                  <a:lnTo>
                    <a:pt x="469747" y="2924048"/>
                  </a:lnTo>
                  <a:lnTo>
                    <a:pt x="320802" y="2885948"/>
                  </a:lnTo>
                  <a:lnTo>
                    <a:pt x="273875" y="2873248"/>
                  </a:lnTo>
                  <a:lnTo>
                    <a:pt x="229603" y="2835148"/>
                  </a:lnTo>
                  <a:lnTo>
                    <a:pt x="188760" y="2809748"/>
                  </a:lnTo>
                  <a:lnTo>
                    <a:pt x="152107" y="2784348"/>
                  </a:lnTo>
                  <a:lnTo>
                    <a:pt x="120434" y="2746248"/>
                  </a:lnTo>
                  <a:lnTo>
                    <a:pt x="93878" y="2695448"/>
                  </a:lnTo>
                  <a:lnTo>
                    <a:pt x="75539" y="2644648"/>
                  </a:lnTo>
                  <a:lnTo>
                    <a:pt x="63893" y="2593848"/>
                  </a:lnTo>
                  <a:lnTo>
                    <a:pt x="57378" y="2543048"/>
                  </a:lnTo>
                  <a:lnTo>
                    <a:pt x="54470" y="2479548"/>
                  </a:lnTo>
                  <a:lnTo>
                    <a:pt x="53632" y="2428748"/>
                  </a:lnTo>
                  <a:lnTo>
                    <a:pt x="53416" y="2390648"/>
                  </a:lnTo>
                  <a:lnTo>
                    <a:pt x="53467" y="2276348"/>
                  </a:lnTo>
                  <a:lnTo>
                    <a:pt x="53581" y="2187448"/>
                  </a:lnTo>
                  <a:lnTo>
                    <a:pt x="54292" y="2098548"/>
                  </a:lnTo>
                  <a:lnTo>
                    <a:pt x="55422" y="1996948"/>
                  </a:lnTo>
                  <a:lnTo>
                    <a:pt x="56146" y="1946148"/>
                  </a:lnTo>
                  <a:lnTo>
                    <a:pt x="56984" y="1882648"/>
                  </a:lnTo>
                  <a:lnTo>
                    <a:pt x="57937" y="1844548"/>
                  </a:lnTo>
                  <a:lnTo>
                    <a:pt x="59004" y="1793748"/>
                  </a:lnTo>
                  <a:lnTo>
                    <a:pt x="60159" y="1730248"/>
                  </a:lnTo>
                  <a:lnTo>
                    <a:pt x="61442" y="1679448"/>
                  </a:lnTo>
                  <a:lnTo>
                    <a:pt x="62826" y="1628648"/>
                  </a:lnTo>
                  <a:lnTo>
                    <a:pt x="64312" y="1590548"/>
                  </a:lnTo>
                  <a:lnTo>
                    <a:pt x="65913" y="1527048"/>
                  </a:lnTo>
                  <a:lnTo>
                    <a:pt x="67627" y="1476248"/>
                  </a:lnTo>
                  <a:lnTo>
                    <a:pt x="69443" y="1425448"/>
                  </a:lnTo>
                  <a:lnTo>
                    <a:pt x="71361" y="1374648"/>
                  </a:lnTo>
                  <a:lnTo>
                    <a:pt x="73406" y="1323848"/>
                  </a:lnTo>
                  <a:lnTo>
                    <a:pt x="77660" y="1222248"/>
                  </a:lnTo>
                  <a:lnTo>
                    <a:pt x="79870" y="1171448"/>
                  </a:lnTo>
                  <a:lnTo>
                    <a:pt x="82181" y="1120648"/>
                  </a:lnTo>
                  <a:lnTo>
                    <a:pt x="84582" y="1082548"/>
                  </a:lnTo>
                  <a:lnTo>
                    <a:pt x="87083" y="1019048"/>
                  </a:lnTo>
                  <a:lnTo>
                    <a:pt x="89674" y="980948"/>
                  </a:lnTo>
                  <a:lnTo>
                    <a:pt x="92354" y="930148"/>
                  </a:lnTo>
                  <a:lnTo>
                    <a:pt x="97751" y="841248"/>
                  </a:lnTo>
                  <a:lnTo>
                    <a:pt x="100406" y="790448"/>
                  </a:lnTo>
                  <a:lnTo>
                    <a:pt x="103301" y="752348"/>
                  </a:lnTo>
                  <a:lnTo>
                    <a:pt x="106629" y="688848"/>
                  </a:lnTo>
                  <a:lnTo>
                    <a:pt x="109689" y="663448"/>
                  </a:lnTo>
                  <a:lnTo>
                    <a:pt x="115036" y="638048"/>
                  </a:lnTo>
                  <a:lnTo>
                    <a:pt x="122656" y="599948"/>
                  </a:lnTo>
                  <a:lnTo>
                    <a:pt x="132537" y="561848"/>
                  </a:lnTo>
                  <a:lnTo>
                    <a:pt x="163537" y="511048"/>
                  </a:lnTo>
                  <a:lnTo>
                    <a:pt x="212686" y="460248"/>
                  </a:lnTo>
                  <a:lnTo>
                    <a:pt x="249542" y="447548"/>
                  </a:lnTo>
                  <a:lnTo>
                    <a:pt x="288658" y="434848"/>
                  </a:lnTo>
                  <a:lnTo>
                    <a:pt x="368363" y="434848"/>
                  </a:lnTo>
                  <a:lnTo>
                    <a:pt x="417576" y="422148"/>
                  </a:lnTo>
                  <a:lnTo>
                    <a:pt x="2324074" y="422148"/>
                  </a:lnTo>
                  <a:lnTo>
                    <a:pt x="2343429" y="409448"/>
                  </a:lnTo>
                  <a:lnTo>
                    <a:pt x="2349893" y="396748"/>
                  </a:lnTo>
                  <a:lnTo>
                    <a:pt x="2343454" y="371348"/>
                  </a:lnTo>
                  <a:lnTo>
                    <a:pt x="399872" y="371348"/>
                  </a:lnTo>
                  <a:lnTo>
                    <a:pt x="350812" y="384048"/>
                  </a:lnTo>
                  <a:lnTo>
                    <a:pt x="301371" y="384048"/>
                  </a:lnTo>
                  <a:lnTo>
                    <a:pt x="253047" y="396748"/>
                  </a:lnTo>
                  <a:lnTo>
                    <a:pt x="207314" y="409448"/>
                  </a:lnTo>
                  <a:lnTo>
                    <a:pt x="165633" y="422148"/>
                  </a:lnTo>
                  <a:lnTo>
                    <a:pt x="129514" y="460248"/>
                  </a:lnTo>
                  <a:lnTo>
                    <a:pt x="100215" y="511048"/>
                  </a:lnTo>
                  <a:lnTo>
                    <a:pt x="79717" y="549148"/>
                  </a:lnTo>
                  <a:lnTo>
                    <a:pt x="66192" y="599948"/>
                  </a:lnTo>
                  <a:lnTo>
                    <a:pt x="57835" y="650748"/>
                  </a:lnTo>
                  <a:lnTo>
                    <a:pt x="52819" y="701548"/>
                  </a:lnTo>
                  <a:lnTo>
                    <a:pt x="49364" y="752348"/>
                  </a:lnTo>
                  <a:lnTo>
                    <a:pt x="46202" y="803148"/>
                  </a:lnTo>
                  <a:lnTo>
                    <a:pt x="43154" y="853948"/>
                  </a:lnTo>
                  <a:lnTo>
                    <a:pt x="40208" y="904748"/>
                  </a:lnTo>
                  <a:lnTo>
                    <a:pt x="37363" y="955548"/>
                  </a:lnTo>
                  <a:lnTo>
                    <a:pt x="34620" y="1006348"/>
                  </a:lnTo>
                  <a:lnTo>
                    <a:pt x="31978" y="1057148"/>
                  </a:lnTo>
                  <a:lnTo>
                    <a:pt x="29438" y="1107948"/>
                  </a:lnTo>
                  <a:lnTo>
                    <a:pt x="27000" y="1158748"/>
                  </a:lnTo>
                  <a:lnTo>
                    <a:pt x="24650" y="1209548"/>
                  </a:lnTo>
                  <a:lnTo>
                    <a:pt x="22415" y="1260348"/>
                  </a:lnTo>
                  <a:lnTo>
                    <a:pt x="20269" y="1311148"/>
                  </a:lnTo>
                  <a:lnTo>
                    <a:pt x="18237" y="1361948"/>
                  </a:lnTo>
                  <a:lnTo>
                    <a:pt x="16319" y="1412748"/>
                  </a:lnTo>
                  <a:lnTo>
                    <a:pt x="14490" y="1463548"/>
                  </a:lnTo>
                  <a:lnTo>
                    <a:pt x="12788" y="1514348"/>
                  </a:lnTo>
                  <a:lnTo>
                    <a:pt x="11176" y="1565148"/>
                  </a:lnTo>
                  <a:lnTo>
                    <a:pt x="9677" y="1615948"/>
                  </a:lnTo>
                  <a:lnTo>
                    <a:pt x="8280" y="1666748"/>
                  </a:lnTo>
                  <a:lnTo>
                    <a:pt x="6997" y="1717548"/>
                  </a:lnTo>
                  <a:lnTo>
                    <a:pt x="5816" y="1768348"/>
                  </a:lnTo>
                  <a:lnTo>
                    <a:pt x="4737" y="1831848"/>
                  </a:lnTo>
                  <a:lnTo>
                    <a:pt x="3771" y="1869948"/>
                  </a:lnTo>
                  <a:lnTo>
                    <a:pt x="2908" y="1920748"/>
                  </a:lnTo>
                  <a:lnTo>
                    <a:pt x="2159" y="1971548"/>
                  </a:lnTo>
                  <a:lnTo>
                    <a:pt x="939" y="2073148"/>
                  </a:lnTo>
                  <a:lnTo>
                    <a:pt x="876" y="2085848"/>
                  </a:lnTo>
                  <a:lnTo>
                    <a:pt x="800" y="2098548"/>
                  </a:lnTo>
                  <a:lnTo>
                    <a:pt x="495" y="2123948"/>
                  </a:lnTo>
                  <a:lnTo>
                    <a:pt x="152" y="2187448"/>
                  </a:lnTo>
                  <a:lnTo>
                    <a:pt x="0" y="2212848"/>
                  </a:lnTo>
                  <a:lnTo>
                    <a:pt x="76" y="2454148"/>
                  </a:lnTo>
                  <a:lnTo>
                    <a:pt x="698" y="2492248"/>
                  </a:lnTo>
                  <a:lnTo>
                    <a:pt x="3429" y="2543048"/>
                  </a:lnTo>
                  <a:lnTo>
                    <a:pt x="9169" y="2593848"/>
                  </a:lnTo>
                  <a:lnTo>
                    <a:pt x="19011" y="2644648"/>
                  </a:lnTo>
                  <a:lnTo>
                    <a:pt x="34048" y="2695448"/>
                  </a:lnTo>
                  <a:lnTo>
                    <a:pt x="55410" y="2746248"/>
                  </a:lnTo>
                  <a:lnTo>
                    <a:pt x="82664" y="2784348"/>
                  </a:lnTo>
                  <a:lnTo>
                    <a:pt x="114668" y="2822448"/>
                  </a:lnTo>
                  <a:lnTo>
                    <a:pt x="150850" y="2847848"/>
                  </a:lnTo>
                  <a:lnTo>
                    <a:pt x="190614" y="2885948"/>
                  </a:lnTo>
                  <a:lnTo>
                    <a:pt x="233375" y="2898648"/>
                  </a:lnTo>
                  <a:lnTo>
                    <a:pt x="278561" y="2924048"/>
                  </a:lnTo>
                  <a:lnTo>
                    <a:pt x="325589" y="2949448"/>
                  </a:lnTo>
                  <a:lnTo>
                    <a:pt x="471855" y="2987548"/>
                  </a:lnTo>
                  <a:lnTo>
                    <a:pt x="622706" y="2987548"/>
                  </a:lnTo>
                  <a:lnTo>
                    <a:pt x="673950" y="3000248"/>
                  </a:lnTo>
                  <a:lnTo>
                    <a:pt x="863168" y="3000248"/>
                  </a:lnTo>
                  <a:lnTo>
                    <a:pt x="865251" y="3025648"/>
                  </a:lnTo>
                  <a:lnTo>
                    <a:pt x="869048" y="3076448"/>
                  </a:lnTo>
                  <a:lnTo>
                    <a:pt x="874001" y="3127248"/>
                  </a:lnTo>
                  <a:lnTo>
                    <a:pt x="880008" y="3165348"/>
                  </a:lnTo>
                  <a:lnTo>
                    <a:pt x="887069" y="3216148"/>
                  </a:lnTo>
                  <a:lnTo>
                    <a:pt x="895184" y="3266948"/>
                  </a:lnTo>
                  <a:lnTo>
                    <a:pt x="904367" y="3317748"/>
                  </a:lnTo>
                  <a:lnTo>
                    <a:pt x="914603" y="3355848"/>
                  </a:lnTo>
                  <a:lnTo>
                    <a:pt x="925893" y="3406648"/>
                  </a:lnTo>
                  <a:lnTo>
                    <a:pt x="938250" y="3457448"/>
                  </a:lnTo>
                  <a:lnTo>
                    <a:pt x="951306" y="3495548"/>
                  </a:lnTo>
                  <a:lnTo>
                    <a:pt x="965339" y="3546348"/>
                  </a:lnTo>
                  <a:lnTo>
                    <a:pt x="980376" y="3584448"/>
                  </a:lnTo>
                  <a:lnTo>
                    <a:pt x="996403" y="3622548"/>
                  </a:lnTo>
                  <a:lnTo>
                    <a:pt x="997026" y="3635248"/>
                  </a:lnTo>
                  <a:lnTo>
                    <a:pt x="1001725" y="3635248"/>
                  </a:lnTo>
                  <a:lnTo>
                    <a:pt x="1005039" y="3647948"/>
                  </a:lnTo>
                  <a:lnTo>
                    <a:pt x="1040930" y="3647948"/>
                  </a:lnTo>
                  <a:lnTo>
                    <a:pt x="1068666" y="3609848"/>
                  </a:lnTo>
                  <a:lnTo>
                    <a:pt x="1077899" y="3609848"/>
                  </a:lnTo>
                  <a:lnTo>
                    <a:pt x="1152677" y="3533648"/>
                  </a:lnTo>
                  <a:lnTo>
                    <a:pt x="1190472" y="3508248"/>
                  </a:lnTo>
                  <a:lnTo>
                    <a:pt x="1228547" y="3470148"/>
                  </a:lnTo>
                  <a:lnTo>
                    <a:pt x="1266888" y="3444748"/>
                  </a:lnTo>
                  <a:lnTo>
                    <a:pt x="1344409" y="3381248"/>
                  </a:lnTo>
                  <a:lnTo>
                    <a:pt x="1423022" y="3317748"/>
                  </a:lnTo>
                  <a:lnTo>
                    <a:pt x="1462735" y="3292348"/>
                  </a:lnTo>
                  <a:lnTo>
                    <a:pt x="1542999" y="3228848"/>
                  </a:lnTo>
                  <a:lnTo>
                    <a:pt x="1583537" y="3190748"/>
                  </a:lnTo>
                  <a:lnTo>
                    <a:pt x="1624355" y="3165348"/>
                  </a:lnTo>
                  <a:lnTo>
                    <a:pt x="1668106" y="3139948"/>
                  </a:lnTo>
                  <a:lnTo>
                    <a:pt x="1712125" y="3101848"/>
                  </a:lnTo>
                  <a:lnTo>
                    <a:pt x="1801025" y="3051048"/>
                  </a:lnTo>
                  <a:lnTo>
                    <a:pt x="1845945" y="3012948"/>
                  </a:lnTo>
                  <a:lnTo>
                    <a:pt x="1936762" y="2962148"/>
                  </a:lnTo>
                  <a:lnTo>
                    <a:pt x="1975688" y="2949448"/>
                  </a:lnTo>
                  <a:lnTo>
                    <a:pt x="2015655" y="2924048"/>
                  </a:lnTo>
                  <a:lnTo>
                    <a:pt x="2056650" y="2911348"/>
                  </a:lnTo>
                  <a:lnTo>
                    <a:pt x="2141474" y="2873248"/>
                  </a:lnTo>
                  <a:lnTo>
                    <a:pt x="2228570" y="2860548"/>
                  </a:lnTo>
                  <a:lnTo>
                    <a:pt x="2272868" y="2860548"/>
                  </a:lnTo>
                  <a:lnTo>
                    <a:pt x="2320607" y="2847848"/>
                  </a:lnTo>
                  <a:lnTo>
                    <a:pt x="2368512" y="2847848"/>
                  </a:lnTo>
                  <a:lnTo>
                    <a:pt x="2416505" y="2860548"/>
                  </a:lnTo>
                  <a:lnTo>
                    <a:pt x="2464511" y="2860548"/>
                  </a:lnTo>
                  <a:lnTo>
                    <a:pt x="2512441" y="2873248"/>
                  </a:lnTo>
                  <a:lnTo>
                    <a:pt x="2560231" y="2873248"/>
                  </a:lnTo>
                  <a:lnTo>
                    <a:pt x="2753652" y="2898648"/>
                  </a:lnTo>
                  <a:lnTo>
                    <a:pt x="2802953" y="2898648"/>
                  </a:lnTo>
                  <a:lnTo>
                    <a:pt x="2852280" y="2911348"/>
                  </a:lnTo>
                  <a:lnTo>
                    <a:pt x="2890824" y="2924048"/>
                  </a:lnTo>
                  <a:lnTo>
                    <a:pt x="3006445" y="2924048"/>
                  </a:lnTo>
                  <a:lnTo>
                    <a:pt x="3053829" y="2911348"/>
                  </a:lnTo>
                  <a:lnTo>
                    <a:pt x="3096476" y="2898648"/>
                  </a:lnTo>
                  <a:lnTo>
                    <a:pt x="3121926" y="2873248"/>
                  </a:lnTo>
                  <a:lnTo>
                    <a:pt x="3134652" y="2873248"/>
                  </a:lnTo>
                  <a:lnTo>
                    <a:pt x="3168650" y="2835148"/>
                  </a:lnTo>
                  <a:lnTo>
                    <a:pt x="3198736" y="2809748"/>
                  </a:lnTo>
                  <a:lnTo>
                    <a:pt x="3225203" y="2771648"/>
                  </a:lnTo>
                  <a:lnTo>
                    <a:pt x="3248304" y="2733548"/>
                  </a:lnTo>
                  <a:lnTo>
                    <a:pt x="3268345" y="2695448"/>
                  </a:lnTo>
                  <a:lnTo>
                    <a:pt x="3285591" y="2644648"/>
                  </a:lnTo>
                  <a:lnTo>
                    <a:pt x="3300336" y="2606548"/>
                  </a:lnTo>
                  <a:lnTo>
                    <a:pt x="3314750" y="2555748"/>
                  </a:lnTo>
                  <a:lnTo>
                    <a:pt x="3327298" y="2504948"/>
                  </a:lnTo>
                  <a:lnTo>
                    <a:pt x="3337979" y="2454148"/>
                  </a:lnTo>
                  <a:lnTo>
                    <a:pt x="3346780" y="2416048"/>
                  </a:lnTo>
                  <a:lnTo>
                    <a:pt x="3353701" y="2365248"/>
                  </a:lnTo>
                  <a:lnTo>
                    <a:pt x="3358756" y="2314448"/>
                  </a:lnTo>
                  <a:lnTo>
                    <a:pt x="3361029" y="2263648"/>
                  </a:lnTo>
                  <a:lnTo>
                    <a:pt x="3361321" y="2212848"/>
                  </a:lnTo>
                  <a:close/>
                </a:path>
                <a:path w="3555365" h="3648075">
                  <a:moveTo>
                    <a:pt x="3554907" y="725233"/>
                  </a:moveTo>
                  <a:lnTo>
                    <a:pt x="3529203" y="756996"/>
                  </a:lnTo>
                  <a:lnTo>
                    <a:pt x="3493147" y="792619"/>
                  </a:lnTo>
                  <a:lnTo>
                    <a:pt x="3308642" y="970737"/>
                  </a:lnTo>
                  <a:lnTo>
                    <a:pt x="3271761" y="1015263"/>
                  </a:lnTo>
                  <a:lnTo>
                    <a:pt x="3087928" y="1193380"/>
                  </a:lnTo>
                  <a:lnTo>
                    <a:pt x="3051606" y="1229004"/>
                  </a:lnTo>
                  <a:lnTo>
                    <a:pt x="3015361" y="1273530"/>
                  </a:lnTo>
                  <a:lnTo>
                    <a:pt x="2871254" y="1416024"/>
                  </a:lnTo>
                  <a:lnTo>
                    <a:pt x="2863773" y="1442745"/>
                  </a:lnTo>
                  <a:lnTo>
                    <a:pt x="2872295" y="1460550"/>
                  </a:lnTo>
                  <a:lnTo>
                    <a:pt x="2889732" y="1469466"/>
                  </a:lnTo>
                  <a:lnTo>
                    <a:pt x="2909011" y="1460550"/>
                  </a:lnTo>
                  <a:lnTo>
                    <a:pt x="2944317" y="1424927"/>
                  </a:lnTo>
                  <a:lnTo>
                    <a:pt x="2979763" y="1380401"/>
                  </a:lnTo>
                  <a:lnTo>
                    <a:pt x="3194380" y="1166660"/>
                  </a:lnTo>
                  <a:lnTo>
                    <a:pt x="3302381" y="1050886"/>
                  </a:lnTo>
                  <a:lnTo>
                    <a:pt x="3523678" y="837145"/>
                  </a:lnTo>
                  <a:lnTo>
                    <a:pt x="3554907" y="799426"/>
                  </a:lnTo>
                  <a:lnTo>
                    <a:pt x="3554907" y="725233"/>
                  </a:lnTo>
                  <a:close/>
                </a:path>
                <a:path w="3555365" h="3648075">
                  <a:moveTo>
                    <a:pt x="3554907" y="16294"/>
                  </a:moveTo>
                  <a:lnTo>
                    <a:pt x="3540429" y="0"/>
                  </a:lnTo>
                  <a:lnTo>
                    <a:pt x="3502583" y="0"/>
                  </a:lnTo>
                  <a:lnTo>
                    <a:pt x="3357245" y="142494"/>
                  </a:lnTo>
                  <a:lnTo>
                    <a:pt x="3320796" y="169214"/>
                  </a:lnTo>
                  <a:lnTo>
                    <a:pt x="3174492" y="311708"/>
                  </a:lnTo>
                  <a:lnTo>
                    <a:pt x="3137814" y="338429"/>
                  </a:lnTo>
                  <a:lnTo>
                    <a:pt x="3027756" y="445300"/>
                  </a:lnTo>
                  <a:lnTo>
                    <a:pt x="2991053" y="472008"/>
                  </a:lnTo>
                  <a:lnTo>
                    <a:pt x="2880906" y="578878"/>
                  </a:lnTo>
                  <a:lnTo>
                    <a:pt x="2844177" y="605599"/>
                  </a:lnTo>
                  <a:lnTo>
                    <a:pt x="2696743" y="748093"/>
                  </a:lnTo>
                  <a:lnTo>
                    <a:pt x="2659824" y="774814"/>
                  </a:lnTo>
                  <a:lnTo>
                    <a:pt x="2585910" y="846061"/>
                  </a:lnTo>
                  <a:lnTo>
                    <a:pt x="2548915" y="872769"/>
                  </a:lnTo>
                  <a:lnTo>
                    <a:pt x="2511907" y="908392"/>
                  </a:lnTo>
                  <a:lnTo>
                    <a:pt x="2428646" y="979639"/>
                  </a:lnTo>
                  <a:lnTo>
                    <a:pt x="2387155" y="1024166"/>
                  </a:lnTo>
                  <a:lnTo>
                    <a:pt x="2346248" y="1059789"/>
                  </a:lnTo>
                  <a:lnTo>
                    <a:pt x="2330094" y="1077607"/>
                  </a:lnTo>
                  <a:lnTo>
                    <a:pt x="2301964" y="1113231"/>
                  </a:lnTo>
                  <a:lnTo>
                    <a:pt x="2279523" y="1148854"/>
                  </a:lnTo>
                  <a:lnTo>
                    <a:pt x="2270722" y="1175575"/>
                  </a:lnTo>
                  <a:lnTo>
                    <a:pt x="2263571" y="1193380"/>
                  </a:lnTo>
                  <a:lnTo>
                    <a:pt x="2254516" y="1237907"/>
                  </a:lnTo>
                  <a:lnTo>
                    <a:pt x="2250643" y="1291348"/>
                  </a:lnTo>
                  <a:lnTo>
                    <a:pt x="2250338" y="1318069"/>
                  </a:lnTo>
                  <a:lnTo>
                    <a:pt x="2246782" y="1433842"/>
                  </a:lnTo>
                  <a:lnTo>
                    <a:pt x="2239746" y="1656486"/>
                  </a:lnTo>
                  <a:lnTo>
                    <a:pt x="2237956" y="1718830"/>
                  </a:lnTo>
                  <a:lnTo>
                    <a:pt x="2240724" y="1727733"/>
                  </a:lnTo>
                  <a:lnTo>
                    <a:pt x="2248624" y="1736636"/>
                  </a:lnTo>
                  <a:lnTo>
                    <a:pt x="2259622" y="1745538"/>
                  </a:lnTo>
                  <a:lnTo>
                    <a:pt x="2271712" y="1745538"/>
                  </a:lnTo>
                  <a:lnTo>
                    <a:pt x="2416225" y="1718830"/>
                  </a:lnTo>
                  <a:lnTo>
                    <a:pt x="2464143" y="1709915"/>
                  </a:lnTo>
                  <a:lnTo>
                    <a:pt x="2511958" y="1692109"/>
                  </a:lnTo>
                  <a:lnTo>
                    <a:pt x="2607195" y="1674291"/>
                  </a:lnTo>
                  <a:lnTo>
                    <a:pt x="2654630" y="1656486"/>
                  </a:lnTo>
                  <a:lnTo>
                    <a:pt x="2701950" y="1647583"/>
                  </a:lnTo>
                  <a:lnTo>
                    <a:pt x="2823692" y="1611960"/>
                  </a:lnTo>
                  <a:lnTo>
                    <a:pt x="2834132" y="1603044"/>
                  </a:lnTo>
                  <a:lnTo>
                    <a:pt x="2841282" y="1594142"/>
                  </a:lnTo>
                  <a:lnTo>
                    <a:pt x="2843631" y="1585239"/>
                  </a:lnTo>
                  <a:lnTo>
                    <a:pt x="2839631" y="1576336"/>
                  </a:lnTo>
                  <a:lnTo>
                    <a:pt x="2836545" y="1571891"/>
                  </a:lnTo>
                  <a:lnTo>
                    <a:pt x="2804718" y="1571891"/>
                  </a:lnTo>
                  <a:lnTo>
                    <a:pt x="2774277" y="1571891"/>
                  </a:lnTo>
                  <a:lnTo>
                    <a:pt x="2762580" y="1576336"/>
                  </a:lnTo>
                  <a:lnTo>
                    <a:pt x="2715501" y="1585239"/>
                  </a:lnTo>
                  <a:lnTo>
                    <a:pt x="2668270" y="1603044"/>
                  </a:lnTo>
                  <a:lnTo>
                    <a:pt x="2620911" y="1611960"/>
                  </a:lnTo>
                  <a:lnTo>
                    <a:pt x="2573413" y="1629765"/>
                  </a:lnTo>
                  <a:lnTo>
                    <a:pt x="2382050" y="1665389"/>
                  </a:lnTo>
                  <a:lnTo>
                    <a:pt x="2319718" y="1683207"/>
                  </a:lnTo>
                  <a:lnTo>
                    <a:pt x="2292223" y="1683207"/>
                  </a:lnTo>
                  <a:lnTo>
                    <a:pt x="2292731" y="1665389"/>
                  </a:lnTo>
                  <a:lnTo>
                    <a:pt x="2294217" y="1620862"/>
                  </a:lnTo>
                  <a:lnTo>
                    <a:pt x="2297138" y="1513992"/>
                  </a:lnTo>
                  <a:lnTo>
                    <a:pt x="2298623" y="1469466"/>
                  </a:lnTo>
                  <a:lnTo>
                    <a:pt x="2300147" y="1416024"/>
                  </a:lnTo>
                  <a:lnTo>
                    <a:pt x="2301735" y="1371498"/>
                  </a:lnTo>
                  <a:lnTo>
                    <a:pt x="2303411" y="1318069"/>
                  </a:lnTo>
                  <a:lnTo>
                    <a:pt x="2305202" y="1264627"/>
                  </a:lnTo>
                  <a:lnTo>
                    <a:pt x="2315197" y="1211199"/>
                  </a:lnTo>
                  <a:lnTo>
                    <a:pt x="2321864" y="1184478"/>
                  </a:lnTo>
                  <a:lnTo>
                    <a:pt x="2339771" y="1148854"/>
                  </a:lnTo>
                  <a:lnTo>
                    <a:pt x="2363533" y="1113231"/>
                  </a:lnTo>
                  <a:lnTo>
                    <a:pt x="2398966" y="1086510"/>
                  </a:lnTo>
                  <a:lnTo>
                    <a:pt x="2417559" y="1068705"/>
                  </a:lnTo>
                  <a:lnTo>
                    <a:pt x="2436736" y="1050886"/>
                  </a:lnTo>
                  <a:lnTo>
                    <a:pt x="2556726" y="944016"/>
                  </a:lnTo>
                  <a:lnTo>
                    <a:pt x="2629712" y="872769"/>
                  </a:lnTo>
                  <a:lnTo>
                    <a:pt x="2666149" y="846061"/>
                  </a:lnTo>
                  <a:lnTo>
                    <a:pt x="2738945" y="774814"/>
                  </a:lnTo>
                  <a:lnTo>
                    <a:pt x="2775305" y="748093"/>
                  </a:lnTo>
                  <a:lnTo>
                    <a:pt x="2847924" y="676846"/>
                  </a:lnTo>
                  <a:lnTo>
                    <a:pt x="2884208" y="650125"/>
                  </a:lnTo>
                  <a:lnTo>
                    <a:pt x="2993161" y="543255"/>
                  </a:lnTo>
                  <a:lnTo>
                    <a:pt x="3029521" y="516547"/>
                  </a:lnTo>
                  <a:lnTo>
                    <a:pt x="3138690" y="409676"/>
                  </a:lnTo>
                  <a:lnTo>
                    <a:pt x="3175114" y="382955"/>
                  </a:lnTo>
                  <a:lnTo>
                    <a:pt x="3283762" y="276085"/>
                  </a:lnTo>
                  <a:lnTo>
                    <a:pt x="3319919" y="249364"/>
                  </a:lnTo>
                  <a:lnTo>
                    <a:pt x="3428212" y="142494"/>
                  </a:lnTo>
                  <a:lnTo>
                    <a:pt x="3464255" y="115785"/>
                  </a:lnTo>
                  <a:lnTo>
                    <a:pt x="3500272" y="80162"/>
                  </a:lnTo>
                  <a:lnTo>
                    <a:pt x="3520770" y="61976"/>
                  </a:lnTo>
                  <a:lnTo>
                    <a:pt x="3554907" y="94703"/>
                  </a:lnTo>
                  <a:lnTo>
                    <a:pt x="3554907" y="44538"/>
                  </a:lnTo>
                  <a:lnTo>
                    <a:pt x="3554907" y="162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-8975"/>
            <a:ext cx="5398135" cy="3576320"/>
            <a:chOff x="0" y="-8975"/>
            <a:chExt cx="5398135" cy="3576320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5398135" cy="3567429"/>
            </a:xfrm>
            <a:custGeom>
              <a:avLst/>
              <a:gdLst/>
              <a:ahLst/>
              <a:cxnLst/>
              <a:rect l="l" t="t" r="r" b="b"/>
              <a:pathLst>
                <a:path w="5398135" h="3567429">
                  <a:moveTo>
                    <a:pt x="5397624" y="0"/>
                  </a:moveTo>
                  <a:lnTo>
                    <a:pt x="5395608" y="42478"/>
                  </a:lnTo>
                  <a:lnTo>
                    <a:pt x="5392121" y="91460"/>
                  </a:lnTo>
                  <a:lnTo>
                    <a:pt x="5387608" y="140408"/>
                  </a:lnTo>
                  <a:lnTo>
                    <a:pt x="5382203" y="189308"/>
                  </a:lnTo>
                  <a:lnTo>
                    <a:pt x="5376041" y="238146"/>
                  </a:lnTo>
                  <a:lnTo>
                    <a:pt x="5369257" y="286906"/>
                  </a:lnTo>
                  <a:lnTo>
                    <a:pt x="5361985" y="335575"/>
                  </a:lnTo>
                  <a:lnTo>
                    <a:pt x="5346472" y="432673"/>
                  </a:lnTo>
                  <a:lnTo>
                    <a:pt x="5329786" y="529668"/>
                  </a:lnTo>
                  <a:lnTo>
                    <a:pt x="5320883" y="578082"/>
                  </a:lnTo>
                  <a:lnTo>
                    <a:pt x="5311538" y="626409"/>
                  </a:lnTo>
                  <a:lnTo>
                    <a:pt x="5301696" y="674626"/>
                  </a:lnTo>
                  <a:lnTo>
                    <a:pt x="5291306" y="722710"/>
                  </a:lnTo>
                  <a:lnTo>
                    <a:pt x="5280316" y="770636"/>
                  </a:lnTo>
                  <a:lnTo>
                    <a:pt x="5268672" y="818382"/>
                  </a:lnTo>
                  <a:lnTo>
                    <a:pt x="5256323" y="865925"/>
                  </a:lnTo>
                  <a:lnTo>
                    <a:pt x="5243216" y="913241"/>
                  </a:lnTo>
                  <a:lnTo>
                    <a:pt x="5229298" y="960307"/>
                  </a:lnTo>
                  <a:lnTo>
                    <a:pt x="5214517" y="1007100"/>
                  </a:lnTo>
                  <a:lnTo>
                    <a:pt x="5198820" y="1053596"/>
                  </a:lnTo>
                  <a:lnTo>
                    <a:pt x="5182155" y="1099772"/>
                  </a:lnTo>
                  <a:lnTo>
                    <a:pt x="5164470" y="1145605"/>
                  </a:lnTo>
                  <a:lnTo>
                    <a:pt x="5145453" y="1191638"/>
                  </a:lnTo>
                  <a:lnTo>
                    <a:pt x="5125329" y="1237184"/>
                  </a:lnTo>
                  <a:lnTo>
                    <a:pt x="5104115" y="1282224"/>
                  </a:lnTo>
                  <a:lnTo>
                    <a:pt x="5081832" y="1326738"/>
                  </a:lnTo>
                  <a:lnTo>
                    <a:pt x="5058498" y="1370707"/>
                  </a:lnTo>
                  <a:lnTo>
                    <a:pt x="5034130" y="1414111"/>
                  </a:lnTo>
                  <a:lnTo>
                    <a:pt x="5008748" y="1456932"/>
                  </a:lnTo>
                  <a:lnTo>
                    <a:pt x="4982371" y="1499150"/>
                  </a:lnTo>
                  <a:lnTo>
                    <a:pt x="4955016" y="1540745"/>
                  </a:lnTo>
                  <a:lnTo>
                    <a:pt x="4926703" y="1581699"/>
                  </a:lnTo>
                  <a:lnTo>
                    <a:pt x="4897450" y="1621991"/>
                  </a:lnTo>
                  <a:lnTo>
                    <a:pt x="4867275" y="1661603"/>
                  </a:lnTo>
                  <a:lnTo>
                    <a:pt x="4836197" y="1700516"/>
                  </a:lnTo>
                  <a:lnTo>
                    <a:pt x="4804236" y="1738709"/>
                  </a:lnTo>
                  <a:lnTo>
                    <a:pt x="4771408" y="1776164"/>
                  </a:lnTo>
                  <a:lnTo>
                    <a:pt x="4737734" y="1812860"/>
                  </a:lnTo>
                  <a:lnTo>
                    <a:pt x="4703231" y="1848780"/>
                  </a:lnTo>
                  <a:lnTo>
                    <a:pt x="4667919" y="1883903"/>
                  </a:lnTo>
                  <a:lnTo>
                    <a:pt x="4631815" y="1918210"/>
                  </a:lnTo>
                  <a:lnTo>
                    <a:pt x="4594938" y="1951682"/>
                  </a:lnTo>
                  <a:lnTo>
                    <a:pt x="4557307" y="1984300"/>
                  </a:lnTo>
                  <a:lnTo>
                    <a:pt x="4518941" y="2016043"/>
                  </a:lnTo>
                  <a:lnTo>
                    <a:pt x="4479857" y="2046894"/>
                  </a:lnTo>
                  <a:lnTo>
                    <a:pt x="4440076" y="2076831"/>
                  </a:lnTo>
                  <a:lnTo>
                    <a:pt x="4399614" y="2105837"/>
                  </a:lnTo>
                  <a:lnTo>
                    <a:pt x="4358491" y="2133892"/>
                  </a:lnTo>
                  <a:lnTo>
                    <a:pt x="4316726" y="2160976"/>
                  </a:lnTo>
                  <a:lnTo>
                    <a:pt x="4274337" y="2187069"/>
                  </a:lnTo>
                  <a:lnTo>
                    <a:pt x="4231342" y="2212154"/>
                  </a:lnTo>
                  <a:lnTo>
                    <a:pt x="4187760" y="2236210"/>
                  </a:lnTo>
                  <a:lnTo>
                    <a:pt x="4143610" y="2259218"/>
                  </a:lnTo>
                  <a:lnTo>
                    <a:pt x="4098910" y="2281158"/>
                  </a:lnTo>
                  <a:lnTo>
                    <a:pt x="4053680" y="2302012"/>
                  </a:lnTo>
                  <a:lnTo>
                    <a:pt x="4010361" y="2320720"/>
                  </a:lnTo>
                  <a:lnTo>
                    <a:pt x="3966217" y="2338551"/>
                  </a:lnTo>
                  <a:lnTo>
                    <a:pt x="3921297" y="2355496"/>
                  </a:lnTo>
                  <a:lnTo>
                    <a:pt x="3875648" y="2371549"/>
                  </a:lnTo>
                  <a:lnTo>
                    <a:pt x="3829317" y="2386700"/>
                  </a:lnTo>
                  <a:lnTo>
                    <a:pt x="3782354" y="2400942"/>
                  </a:lnTo>
                  <a:lnTo>
                    <a:pt x="3734806" y="2414267"/>
                  </a:lnTo>
                  <a:lnTo>
                    <a:pt x="3686720" y="2426667"/>
                  </a:lnTo>
                  <a:lnTo>
                    <a:pt x="3638145" y="2438133"/>
                  </a:lnTo>
                  <a:lnTo>
                    <a:pt x="3589128" y="2448659"/>
                  </a:lnTo>
                  <a:lnTo>
                    <a:pt x="3539718" y="2458235"/>
                  </a:lnTo>
                  <a:lnTo>
                    <a:pt x="3489962" y="2466854"/>
                  </a:lnTo>
                  <a:lnTo>
                    <a:pt x="3439908" y="2474508"/>
                  </a:lnTo>
                  <a:lnTo>
                    <a:pt x="3389604" y="2481189"/>
                  </a:lnTo>
                  <a:lnTo>
                    <a:pt x="3339098" y="2486889"/>
                  </a:lnTo>
                  <a:lnTo>
                    <a:pt x="3288438" y="2491600"/>
                  </a:lnTo>
                  <a:lnTo>
                    <a:pt x="3237672" y="2495313"/>
                  </a:lnTo>
                  <a:lnTo>
                    <a:pt x="3186847" y="2498022"/>
                  </a:lnTo>
                  <a:lnTo>
                    <a:pt x="3136012" y="2499717"/>
                  </a:lnTo>
                  <a:lnTo>
                    <a:pt x="3085214" y="2500391"/>
                  </a:lnTo>
                  <a:lnTo>
                    <a:pt x="3034502" y="2500036"/>
                  </a:lnTo>
                  <a:lnTo>
                    <a:pt x="2983922" y="2498643"/>
                  </a:lnTo>
                  <a:lnTo>
                    <a:pt x="2933524" y="2496206"/>
                  </a:lnTo>
                  <a:lnTo>
                    <a:pt x="2883355" y="2492715"/>
                  </a:lnTo>
                  <a:lnTo>
                    <a:pt x="2833462" y="2488163"/>
                  </a:lnTo>
                  <a:lnTo>
                    <a:pt x="2783895" y="2482543"/>
                  </a:lnTo>
                  <a:lnTo>
                    <a:pt x="2734699" y="2475845"/>
                  </a:lnTo>
                  <a:lnTo>
                    <a:pt x="2685925" y="2468061"/>
                  </a:lnTo>
                  <a:lnTo>
                    <a:pt x="2637619" y="2459185"/>
                  </a:lnTo>
                  <a:lnTo>
                    <a:pt x="2589829" y="2449207"/>
                  </a:lnTo>
                  <a:lnTo>
                    <a:pt x="2542603" y="2438121"/>
                  </a:lnTo>
                  <a:lnTo>
                    <a:pt x="2495989" y="2425917"/>
                  </a:lnTo>
                  <a:lnTo>
                    <a:pt x="2450036" y="2412588"/>
                  </a:lnTo>
                  <a:lnTo>
                    <a:pt x="2404790" y="2398126"/>
                  </a:lnTo>
                  <a:lnTo>
                    <a:pt x="2360300" y="2382523"/>
                  </a:lnTo>
                  <a:lnTo>
                    <a:pt x="2360223" y="2481367"/>
                  </a:lnTo>
                  <a:lnTo>
                    <a:pt x="2359491" y="2531264"/>
                  </a:lnTo>
                  <a:lnTo>
                    <a:pt x="2358077" y="2581309"/>
                  </a:lnTo>
                  <a:lnTo>
                    <a:pt x="2355819" y="2631378"/>
                  </a:lnTo>
                  <a:lnTo>
                    <a:pt x="2352552" y="2681344"/>
                  </a:lnTo>
                  <a:lnTo>
                    <a:pt x="2348114" y="2731082"/>
                  </a:lnTo>
                  <a:lnTo>
                    <a:pt x="2342340" y="2780468"/>
                  </a:lnTo>
                  <a:lnTo>
                    <a:pt x="2335067" y="2829374"/>
                  </a:lnTo>
                  <a:lnTo>
                    <a:pt x="2326131" y="2877675"/>
                  </a:lnTo>
                  <a:lnTo>
                    <a:pt x="2315369" y="2925247"/>
                  </a:lnTo>
                  <a:lnTo>
                    <a:pt x="2302617" y="2971963"/>
                  </a:lnTo>
                  <a:lnTo>
                    <a:pt x="2287712" y="3017698"/>
                  </a:lnTo>
                  <a:lnTo>
                    <a:pt x="2270490" y="3062326"/>
                  </a:lnTo>
                  <a:lnTo>
                    <a:pt x="2250787" y="3105722"/>
                  </a:lnTo>
                  <a:lnTo>
                    <a:pt x="2228439" y="3147760"/>
                  </a:lnTo>
                  <a:lnTo>
                    <a:pt x="2203284" y="3188315"/>
                  </a:lnTo>
                  <a:lnTo>
                    <a:pt x="2175158" y="3227261"/>
                  </a:lnTo>
                  <a:lnTo>
                    <a:pt x="2143896" y="3264473"/>
                  </a:lnTo>
                  <a:lnTo>
                    <a:pt x="2109781" y="3299348"/>
                  </a:lnTo>
                  <a:lnTo>
                    <a:pt x="2073279" y="3331547"/>
                  </a:lnTo>
                  <a:lnTo>
                    <a:pt x="2034641" y="3361176"/>
                  </a:lnTo>
                  <a:lnTo>
                    <a:pt x="1994119" y="3388342"/>
                  </a:lnTo>
                  <a:lnTo>
                    <a:pt x="1951968" y="3413153"/>
                  </a:lnTo>
                  <a:lnTo>
                    <a:pt x="1908437" y="3435713"/>
                  </a:lnTo>
                  <a:lnTo>
                    <a:pt x="1863780" y="3456131"/>
                  </a:lnTo>
                  <a:lnTo>
                    <a:pt x="1818250" y="3474512"/>
                  </a:lnTo>
                  <a:lnTo>
                    <a:pt x="1772097" y="3490964"/>
                  </a:lnTo>
                  <a:lnTo>
                    <a:pt x="1724659" y="3505889"/>
                  </a:lnTo>
                  <a:lnTo>
                    <a:pt x="1676871" y="3519067"/>
                  </a:lnTo>
                  <a:lnTo>
                    <a:pt x="1628761" y="3530542"/>
                  </a:lnTo>
                  <a:lnTo>
                    <a:pt x="1580359" y="3540356"/>
                  </a:lnTo>
                  <a:lnTo>
                    <a:pt x="1531695" y="3548555"/>
                  </a:lnTo>
                  <a:lnTo>
                    <a:pt x="1482798" y="3555180"/>
                  </a:lnTo>
                  <a:lnTo>
                    <a:pt x="1433698" y="3560276"/>
                  </a:lnTo>
                  <a:lnTo>
                    <a:pt x="1384423" y="3563886"/>
                  </a:lnTo>
                  <a:lnTo>
                    <a:pt x="1335004" y="3566054"/>
                  </a:lnTo>
                  <a:lnTo>
                    <a:pt x="1285470" y="3566824"/>
                  </a:lnTo>
                  <a:lnTo>
                    <a:pt x="1235850" y="3566238"/>
                  </a:lnTo>
                  <a:lnTo>
                    <a:pt x="1186175" y="3564341"/>
                  </a:lnTo>
                  <a:lnTo>
                    <a:pt x="1136472" y="3561176"/>
                  </a:lnTo>
                  <a:lnTo>
                    <a:pt x="1086772" y="3556787"/>
                  </a:lnTo>
                  <a:lnTo>
                    <a:pt x="1037104" y="3551217"/>
                  </a:lnTo>
                  <a:lnTo>
                    <a:pt x="987497" y="3544509"/>
                  </a:lnTo>
                  <a:lnTo>
                    <a:pt x="937981" y="3536708"/>
                  </a:lnTo>
                  <a:lnTo>
                    <a:pt x="888586" y="3527857"/>
                  </a:lnTo>
                  <a:lnTo>
                    <a:pt x="839341" y="3517999"/>
                  </a:lnTo>
                  <a:lnTo>
                    <a:pt x="790275" y="3507178"/>
                  </a:lnTo>
                  <a:lnTo>
                    <a:pt x="741418" y="3495438"/>
                  </a:lnTo>
                  <a:lnTo>
                    <a:pt x="692799" y="3482822"/>
                  </a:lnTo>
                  <a:lnTo>
                    <a:pt x="644447" y="3469373"/>
                  </a:lnTo>
                  <a:lnTo>
                    <a:pt x="596392" y="3455136"/>
                  </a:lnTo>
                  <a:lnTo>
                    <a:pt x="548664" y="3440154"/>
                  </a:lnTo>
                  <a:lnTo>
                    <a:pt x="501292" y="3424470"/>
                  </a:lnTo>
                  <a:lnTo>
                    <a:pt x="453271" y="3407779"/>
                  </a:lnTo>
                  <a:lnTo>
                    <a:pt x="405465" y="3390353"/>
                  </a:lnTo>
                  <a:lnTo>
                    <a:pt x="357919" y="3372159"/>
                  </a:lnTo>
                  <a:lnTo>
                    <a:pt x="310680" y="3353164"/>
                  </a:lnTo>
                  <a:lnTo>
                    <a:pt x="263791" y="3333333"/>
                  </a:lnTo>
                  <a:lnTo>
                    <a:pt x="217299" y="3312635"/>
                  </a:lnTo>
                  <a:lnTo>
                    <a:pt x="171248" y="3291035"/>
                  </a:lnTo>
                  <a:lnTo>
                    <a:pt x="125683" y="3268500"/>
                  </a:lnTo>
                  <a:lnTo>
                    <a:pt x="80650" y="3244997"/>
                  </a:lnTo>
                  <a:lnTo>
                    <a:pt x="36193" y="3220492"/>
                  </a:lnTo>
                  <a:lnTo>
                    <a:pt x="0" y="3199404"/>
                  </a:lnTo>
                  <a:lnTo>
                    <a:pt x="0" y="0"/>
                  </a:lnTo>
                  <a:lnTo>
                    <a:pt x="5397624" y="0"/>
                  </a:lnTo>
                  <a:close/>
                </a:path>
              </a:pathLst>
            </a:custGeom>
            <a:solidFill>
              <a:srgbClr val="D8D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585" y="-8975"/>
              <a:ext cx="2775986" cy="3311230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5383437" y="8719941"/>
            <a:ext cx="2654935" cy="1567180"/>
          </a:xfrm>
          <a:custGeom>
            <a:avLst/>
            <a:gdLst/>
            <a:ahLst/>
            <a:cxnLst/>
            <a:rect l="l" t="t" r="r" b="b"/>
            <a:pathLst>
              <a:path w="2654934" h="1567179">
                <a:moveTo>
                  <a:pt x="2556761" y="1567058"/>
                </a:moveTo>
                <a:lnTo>
                  <a:pt x="94869" y="1567058"/>
                </a:lnTo>
                <a:lnTo>
                  <a:pt x="79640" y="1535669"/>
                </a:lnTo>
                <a:lnTo>
                  <a:pt x="56618" y="1485995"/>
                </a:lnTo>
                <a:lnTo>
                  <a:pt x="35190" y="1437508"/>
                </a:lnTo>
                <a:lnTo>
                  <a:pt x="16077" y="1391814"/>
                </a:lnTo>
                <a:lnTo>
                  <a:pt x="0" y="1350523"/>
                </a:lnTo>
                <a:lnTo>
                  <a:pt x="10384" y="1301877"/>
                </a:lnTo>
                <a:lnTo>
                  <a:pt x="23188" y="1253950"/>
                </a:lnTo>
                <a:lnTo>
                  <a:pt x="38187" y="1206694"/>
                </a:lnTo>
                <a:lnTo>
                  <a:pt x="55155" y="1160059"/>
                </a:lnTo>
                <a:lnTo>
                  <a:pt x="73865" y="1113994"/>
                </a:lnTo>
                <a:lnTo>
                  <a:pt x="94092" y="1068450"/>
                </a:lnTo>
                <a:lnTo>
                  <a:pt x="115610" y="1023377"/>
                </a:lnTo>
                <a:lnTo>
                  <a:pt x="138194" y="978725"/>
                </a:lnTo>
                <a:lnTo>
                  <a:pt x="161617" y="934444"/>
                </a:lnTo>
                <a:lnTo>
                  <a:pt x="185653" y="890484"/>
                </a:lnTo>
                <a:lnTo>
                  <a:pt x="210078" y="846796"/>
                </a:lnTo>
                <a:lnTo>
                  <a:pt x="234664" y="803329"/>
                </a:lnTo>
                <a:lnTo>
                  <a:pt x="278141" y="725980"/>
                </a:lnTo>
                <a:lnTo>
                  <a:pt x="303982" y="681071"/>
                </a:lnTo>
                <a:lnTo>
                  <a:pt x="331662" y="634917"/>
                </a:lnTo>
                <a:lnTo>
                  <a:pt x="360511" y="589704"/>
                </a:lnTo>
                <a:lnTo>
                  <a:pt x="389856" y="547616"/>
                </a:lnTo>
                <a:lnTo>
                  <a:pt x="419027" y="510838"/>
                </a:lnTo>
                <a:lnTo>
                  <a:pt x="447352" y="481553"/>
                </a:lnTo>
                <a:lnTo>
                  <a:pt x="482602" y="448902"/>
                </a:lnTo>
                <a:lnTo>
                  <a:pt x="517906" y="414461"/>
                </a:lnTo>
                <a:lnTo>
                  <a:pt x="553352" y="378698"/>
                </a:lnTo>
                <a:lnTo>
                  <a:pt x="625018" y="305075"/>
                </a:lnTo>
                <a:lnTo>
                  <a:pt x="661412" y="268153"/>
                </a:lnTo>
                <a:lnTo>
                  <a:pt x="698295" y="231780"/>
                </a:lnTo>
                <a:lnTo>
                  <a:pt x="735756" y="196424"/>
                </a:lnTo>
                <a:lnTo>
                  <a:pt x="773881" y="162555"/>
                </a:lnTo>
                <a:lnTo>
                  <a:pt x="812757" y="130638"/>
                </a:lnTo>
                <a:lnTo>
                  <a:pt x="852471" y="101144"/>
                </a:lnTo>
                <a:lnTo>
                  <a:pt x="893111" y="74539"/>
                </a:lnTo>
                <a:lnTo>
                  <a:pt x="934764" y="51292"/>
                </a:lnTo>
                <a:lnTo>
                  <a:pt x="977516" y="31870"/>
                </a:lnTo>
                <a:lnTo>
                  <a:pt x="1021455" y="16742"/>
                </a:lnTo>
                <a:lnTo>
                  <a:pt x="1066667" y="6376"/>
                </a:lnTo>
                <a:lnTo>
                  <a:pt x="1113241" y="1239"/>
                </a:lnTo>
                <a:lnTo>
                  <a:pt x="1164873" y="0"/>
                </a:lnTo>
                <a:lnTo>
                  <a:pt x="1216256" y="1387"/>
                </a:lnTo>
                <a:lnTo>
                  <a:pt x="1267341" y="5297"/>
                </a:lnTo>
                <a:lnTo>
                  <a:pt x="1318078" y="11624"/>
                </a:lnTo>
                <a:lnTo>
                  <a:pt x="1368418" y="20264"/>
                </a:lnTo>
                <a:lnTo>
                  <a:pt x="1418311" y="31111"/>
                </a:lnTo>
                <a:lnTo>
                  <a:pt x="1467708" y="44062"/>
                </a:lnTo>
                <a:lnTo>
                  <a:pt x="1516560" y="59010"/>
                </a:lnTo>
                <a:lnTo>
                  <a:pt x="1564816" y="75852"/>
                </a:lnTo>
                <a:lnTo>
                  <a:pt x="1612429" y="94483"/>
                </a:lnTo>
                <a:lnTo>
                  <a:pt x="1659347" y="114797"/>
                </a:lnTo>
                <a:lnTo>
                  <a:pt x="1705523" y="136689"/>
                </a:lnTo>
                <a:lnTo>
                  <a:pt x="1750906" y="160056"/>
                </a:lnTo>
                <a:lnTo>
                  <a:pt x="1795447" y="184791"/>
                </a:lnTo>
                <a:lnTo>
                  <a:pt x="1839097" y="210791"/>
                </a:lnTo>
                <a:lnTo>
                  <a:pt x="1881807" y="237950"/>
                </a:lnTo>
                <a:lnTo>
                  <a:pt x="1923526" y="266163"/>
                </a:lnTo>
                <a:lnTo>
                  <a:pt x="1964206" y="295326"/>
                </a:lnTo>
                <a:lnTo>
                  <a:pt x="2003797" y="325334"/>
                </a:lnTo>
                <a:lnTo>
                  <a:pt x="2042249" y="356082"/>
                </a:lnTo>
                <a:lnTo>
                  <a:pt x="2079514" y="387465"/>
                </a:lnTo>
                <a:lnTo>
                  <a:pt x="2115542" y="419378"/>
                </a:lnTo>
                <a:lnTo>
                  <a:pt x="2150283" y="451716"/>
                </a:lnTo>
                <a:lnTo>
                  <a:pt x="2183689" y="484375"/>
                </a:lnTo>
                <a:lnTo>
                  <a:pt x="2215709" y="517250"/>
                </a:lnTo>
                <a:lnTo>
                  <a:pt x="2246294" y="550235"/>
                </a:lnTo>
                <a:lnTo>
                  <a:pt x="2275395" y="583227"/>
                </a:lnTo>
                <a:lnTo>
                  <a:pt x="2302963" y="616120"/>
                </a:lnTo>
                <a:lnTo>
                  <a:pt x="2328948" y="648809"/>
                </a:lnTo>
                <a:lnTo>
                  <a:pt x="2353301" y="681189"/>
                </a:lnTo>
                <a:lnTo>
                  <a:pt x="2375972" y="713156"/>
                </a:lnTo>
                <a:lnTo>
                  <a:pt x="2410407" y="765279"/>
                </a:lnTo>
                <a:lnTo>
                  <a:pt x="2442034" y="817175"/>
                </a:lnTo>
                <a:lnTo>
                  <a:pt x="2470980" y="868678"/>
                </a:lnTo>
                <a:lnTo>
                  <a:pt x="2497371" y="919627"/>
                </a:lnTo>
                <a:lnTo>
                  <a:pt x="2521330" y="969857"/>
                </a:lnTo>
                <a:lnTo>
                  <a:pt x="2542985" y="1019207"/>
                </a:lnTo>
                <a:lnTo>
                  <a:pt x="2562460" y="1067512"/>
                </a:lnTo>
                <a:lnTo>
                  <a:pt x="2579882" y="1114610"/>
                </a:lnTo>
                <a:lnTo>
                  <a:pt x="2595375" y="1160337"/>
                </a:lnTo>
                <a:lnTo>
                  <a:pt x="2609065" y="1204530"/>
                </a:lnTo>
                <a:lnTo>
                  <a:pt x="2621078" y="1247026"/>
                </a:lnTo>
                <a:lnTo>
                  <a:pt x="2631539" y="1287663"/>
                </a:lnTo>
                <a:lnTo>
                  <a:pt x="2640575" y="1326276"/>
                </a:lnTo>
                <a:lnTo>
                  <a:pt x="2654868" y="1396779"/>
                </a:lnTo>
                <a:lnTo>
                  <a:pt x="2602793" y="1519711"/>
                </a:lnTo>
                <a:lnTo>
                  <a:pt x="2556761" y="1567058"/>
                </a:lnTo>
                <a:close/>
              </a:path>
            </a:pathLst>
          </a:custGeom>
          <a:solidFill>
            <a:srgbClr val="D8D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748208"/>
            <a:ext cx="4284644" cy="457713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001247" y="0"/>
            <a:ext cx="7252970" cy="2554605"/>
            <a:chOff x="6001247" y="0"/>
            <a:chExt cx="7252970" cy="2554605"/>
          </a:xfrm>
        </p:grpSpPr>
        <p:sp>
          <p:nvSpPr>
            <p:cNvPr id="11" name="object 11"/>
            <p:cNvSpPr/>
            <p:nvPr/>
          </p:nvSpPr>
          <p:spPr>
            <a:xfrm>
              <a:off x="9021625" y="0"/>
              <a:ext cx="2654935" cy="1198245"/>
            </a:xfrm>
            <a:custGeom>
              <a:avLst/>
              <a:gdLst/>
              <a:ahLst/>
              <a:cxnLst/>
              <a:rect l="l" t="t" r="r" b="b"/>
              <a:pathLst>
                <a:path w="2654934" h="1198245">
                  <a:moveTo>
                    <a:pt x="1443333" y="1197886"/>
                  </a:moveTo>
                  <a:lnTo>
                    <a:pt x="1391761" y="1194412"/>
                  </a:lnTo>
                  <a:lnTo>
                    <a:pt x="1343225" y="1185971"/>
                  </a:lnTo>
                  <a:lnTo>
                    <a:pt x="1294411" y="1175863"/>
                  </a:lnTo>
                  <a:lnTo>
                    <a:pt x="1245378" y="1164198"/>
                  </a:lnTo>
                  <a:lnTo>
                    <a:pt x="1196186" y="1151086"/>
                  </a:lnTo>
                  <a:lnTo>
                    <a:pt x="1146894" y="1136637"/>
                  </a:lnTo>
                  <a:lnTo>
                    <a:pt x="1097564" y="1120960"/>
                  </a:lnTo>
                  <a:lnTo>
                    <a:pt x="1048255" y="1104166"/>
                  </a:lnTo>
                  <a:lnTo>
                    <a:pt x="999026" y="1086363"/>
                  </a:lnTo>
                  <a:lnTo>
                    <a:pt x="949939" y="1067663"/>
                  </a:lnTo>
                  <a:lnTo>
                    <a:pt x="901052" y="1048175"/>
                  </a:lnTo>
                  <a:lnTo>
                    <a:pt x="852426" y="1028009"/>
                  </a:lnTo>
                  <a:lnTo>
                    <a:pt x="804121" y="1007274"/>
                  </a:lnTo>
                  <a:lnTo>
                    <a:pt x="756196" y="986080"/>
                  </a:lnTo>
                  <a:lnTo>
                    <a:pt x="708713" y="964538"/>
                  </a:lnTo>
                  <a:lnTo>
                    <a:pt x="661730" y="942757"/>
                  </a:lnTo>
                  <a:lnTo>
                    <a:pt x="615307" y="920847"/>
                  </a:lnTo>
                  <a:lnTo>
                    <a:pt x="569505" y="898918"/>
                  </a:lnTo>
                  <a:lnTo>
                    <a:pt x="524384" y="877079"/>
                  </a:lnTo>
                  <a:lnTo>
                    <a:pt x="480003" y="855441"/>
                  </a:lnTo>
                  <a:lnTo>
                    <a:pt x="456949" y="808550"/>
                  </a:lnTo>
                  <a:lnTo>
                    <a:pt x="431933" y="762761"/>
                  </a:lnTo>
                  <a:lnTo>
                    <a:pt x="405286" y="717885"/>
                  </a:lnTo>
                  <a:lnTo>
                    <a:pt x="377342" y="673732"/>
                  </a:lnTo>
                  <a:lnTo>
                    <a:pt x="348431" y="630113"/>
                  </a:lnTo>
                  <a:lnTo>
                    <a:pt x="318886" y="586838"/>
                  </a:lnTo>
                  <a:lnTo>
                    <a:pt x="259219" y="500561"/>
                  </a:lnTo>
                  <a:lnTo>
                    <a:pt x="229761" y="457181"/>
                  </a:lnTo>
                  <a:lnTo>
                    <a:pt x="200996" y="413386"/>
                  </a:lnTo>
                  <a:lnTo>
                    <a:pt x="173256" y="368988"/>
                  </a:lnTo>
                  <a:lnTo>
                    <a:pt x="151064" y="330652"/>
                  </a:lnTo>
                  <a:lnTo>
                    <a:pt x="127584" y="287070"/>
                  </a:lnTo>
                  <a:lnTo>
                    <a:pt x="103535" y="239849"/>
                  </a:lnTo>
                  <a:lnTo>
                    <a:pt x="79640" y="190598"/>
                  </a:lnTo>
                  <a:lnTo>
                    <a:pt x="56618" y="140924"/>
                  </a:lnTo>
                  <a:lnTo>
                    <a:pt x="35190" y="92437"/>
                  </a:lnTo>
                  <a:lnTo>
                    <a:pt x="16077" y="46743"/>
                  </a:lnTo>
                  <a:lnTo>
                    <a:pt x="0" y="5452"/>
                  </a:lnTo>
                  <a:lnTo>
                    <a:pt x="1163" y="0"/>
                  </a:lnTo>
                  <a:lnTo>
                    <a:pt x="2644565" y="0"/>
                  </a:lnTo>
                  <a:lnTo>
                    <a:pt x="2648309" y="17631"/>
                  </a:lnTo>
                  <a:lnTo>
                    <a:pt x="2654868" y="51708"/>
                  </a:lnTo>
                  <a:lnTo>
                    <a:pt x="2602793" y="174640"/>
                  </a:lnTo>
                  <a:lnTo>
                    <a:pt x="2556251" y="222511"/>
                  </a:lnTo>
                  <a:lnTo>
                    <a:pt x="2513250" y="268600"/>
                  </a:lnTo>
                  <a:lnTo>
                    <a:pt x="2473638" y="312873"/>
                  </a:lnTo>
                  <a:lnTo>
                    <a:pt x="2437265" y="355294"/>
                  </a:lnTo>
                  <a:lnTo>
                    <a:pt x="2403980" y="395827"/>
                  </a:lnTo>
                  <a:lnTo>
                    <a:pt x="2373632" y="434438"/>
                  </a:lnTo>
                  <a:lnTo>
                    <a:pt x="2346070" y="471091"/>
                  </a:lnTo>
                  <a:lnTo>
                    <a:pt x="2321143" y="505752"/>
                  </a:lnTo>
                  <a:lnTo>
                    <a:pt x="2298700" y="538384"/>
                  </a:lnTo>
                  <a:lnTo>
                    <a:pt x="2260664" y="597422"/>
                  </a:lnTo>
                  <a:lnTo>
                    <a:pt x="2254933" y="606778"/>
                  </a:lnTo>
                  <a:lnTo>
                    <a:pt x="2240386" y="629691"/>
                  </a:lnTo>
                  <a:lnTo>
                    <a:pt x="2217916" y="663406"/>
                  </a:lnTo>
                  <a:lnTo>
                    <a:pt x="2188416" y="705165"/>
                  </a:lnTo>
                  <a:lnTo>
                    <a:pt x="2152781" y="752212"/>
                  </a:lnTo>
                  <a:lnTo>
                    <a:pt x="2111904" y="801792"/>
                  </a:lnTo>
                  <a:lnTo>
                    <a:pt x="2066679" y="851149"/>
                  </a:lnTo>
                  <a:lnTo>
                    <a:pt x="2018000" y="897527"/>
                  </a:lnTo>
                  <a:lnTo>
                    <a:pt x="1977745" y="932382"/>
                  </a:lnTo>
                  <a:lnTo>
                    <a:pt x="1936162" y="965602"/>
                  </a:lnTo>
                  <a:lnTo>
                    <a:pt x="1894268" y="994748"/>
                  </a:lnTo>
                  <a:lnTo>
                    <a:pt x="1851001" y="1021872"/>
                  </a:lnTo>
                  <a:lnTo>
                    <a:pt x="1807160" y="1048161"/>
                  </a:lnTo>
                  <a:lnTo>
                    <a:pt x="1763546" y="1074801"/>
                  </a:lnTo>
                  <a:lnTo>
                    <a:pt x="1725903" y="1099078"/>
                  </a:lnTo>
                  <a:lnTo>
                    <a:pt x="1688320" y="1123465"/>
                  </a:lnTo>
                  <a:lnTo>
                    <a:pt x="1650166" y="1146827"/>
                  </a:lnTo>
                  <a:lnTo>
                    <a:pt x="1610806" y="1168031"/>
                  </a:lnTo>
                  <a:lnTo>
                    <a:pt x="1562277" y="1184561"/>
                  </a:lnTo>
                  <a:lnTo>
                    <a:pt x="1503313" y="1194557"/>
                  </a:lnTo>
                  <a:lnTo>
                    <a:pt x="1443333" y="1197886"/>
                  </a:lnTo>
                  <a:close/>
                </a:path>
              </a:pathLst>
            </a:custGeom>
            <a:solidFill>
              <a:srgbClr val="C6E2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01247" y="0"/>
              <a:ext cx="3637279" cy="2247900"/>
            </a:xfrm>
            <a:custGeom>
              <a:avLst/>
              <a:gdLst/>
              <a:ahLst/>
              <a:cxnLst/>
              <a:rect l="l" t="t" r="r" b="b"/>
              <a:pathLst>
                <a:path w="3637279" h="2247900">
                  <a:moveTo>
                    <a:pt x="938406" y="774699"/>
                  </a:moveTo>
                  <a:lnTo>
                    <a:pt x="928482" y="774699"/>
                  </a:lnTo>
                  <a:lnTo>
                    <a:pt x="882118" y="736599"/>
                  </a:lnTo>
                  <a:lnTo>
                    <a:pt x="791903" y="698499"/>
                  </a:lnTo>
                  <a:lnTo>
                    <a:pt x="748044" y="673099"/>
                  </a:lnTo>
                  <a:lnTo>
                    <a:pt x="705011" y="647699"/>
                  </a:lnTo>
                  <a:lnTo>
                    <a:pt x="662801" y="609599"/>
                  </a:lnTo>
                  <a:lnTo>
                    <a:pt x="623643" y="596899"/>
                  </a:lnTo>
                  <a:lnTo>
                    <a:pt x="585068" y="558799"/>
                  </a:lnTo>
                  <a:lnTo>
                    <a:pt x="547077" y="520699"/>
                  </a:lnTo>
                  <a:lnTo>
                    <a:pt x="509669" y="495299"/>
                  </a:lnTo>
                  <a:lnTo>
                    <a:pt x="472844" y="457199"/>
                  </a:lnTo>
                  <a:lnTo>
                    <a:pt x="436602" y="431799"/>
                  </a:lnTo>
                  <a:lnTo>
                    <a:pt x="400702" y="393699"/>
                  </a:lnTo>
                  <a:lnTo>
                    <a:pt x="329130" y="330199"/>
                  </a:lnTo>
                  <a:lnTo>
                    <a:pt x="293547" y="292099"/>
                  </a:lnTo>
                  <a:lnTo>
                    <a:pt x="223009" y="228599"/>
                  </a:lnTo>
                  <a:lnTo>
                    <a:pt x="187858" y="190499"/>
                  </a:lnTo>
                  <a:lnTo>
                    <a:pt x="153164" y="165099"/>
                  </a:lnTo>
                  <a:lnTo>
                    <a:pt x="118967" y="126999"/>
                  </a:lnTo>
                  <a:lnTo>
                    <a:pt x="85304" y="88899"/>
                  </a:lnTo>
                  <a:lnTo>
                    <a:pt x="52217" y="50799"/>
                  </a:lnTo>
                  <a:lnTo>
                    <a:pt x="19745" y="12699"/>
                  </a:lnTo>
                  <a:lnTo>
                    <a:pt x="0" y="0"/>
                  </a:lnTo>
                  <a:lnTo>
                    <a:pt x="70118" y="0"/>
                  </a:lnTo>
                  <a:lnTo>
                    <a:pt x="93900" y="25399"/>
                  </a:lnTo>
                  <a:lnTo>
                    <a:pt x="127792" y="63499"/>
                  </a:lnTo>
                  <a:lnTo>
                    <a:pt x="162270" y="88899"/>
                  </a:lnTo>
                  <a:lnTo>
                    <a:pt x="197269" y="126999"/>
                  </a:lnTo>
                  <a:lnTo>
                    <a:pt x="232723" y="177799"/>
                  </a:lnTo>
                  <a:lnTo>
                    <a:pt x="268566" y="203199"/>
                  </a:lnTo>
                  <a:lnTo>
                    <a:pt x="304734" y="241299"/>
                  </a:lnTo>
                  <a:lnTo>
                    <a:pt x="341160" y="266699"/>
                  </a:lnTo>
                  <a:lnTo>
                    <a:pt x="415663" y="342899"/>
                  </a:lnTo>
                  <a:lnTo>
                    <a:pt x="453158" y="368299"/>
                  </a:lnTo>
                  <a:lnTo>
                    <a:pt x="490950" y="406399"/>
                  </a:lnTo>
                  <a:lnTo>
                    <a:pt x="529139" y="444499"/>
                  </a:lnTo>
                  <a:lnTo>
                    <a:pt x="567826" y="482599"/>
                  </a:lnTo>
                  <a:lnTo>
                    <a:pt x="607111" y="507999"/>
                  </a:lnTo>
                  <a:lnTo>
                    <a:pt x="647096" y="546099"/>
                  </a:lnTo>
                  <a:lnTo>
                    <a:pt x="687880" y="571499"/>
                  </a:lnTo>
                  <a:lnTo>
                    <a:pt x="729564" y="596899"/>
                  </a:lnTo>
                  <a:lnTo>
                    <a:pt x="772249" y="634999"/>
                  </a:lnTo>
                  <a:lnTo>
                    <a:pt x="817528" y="660399"/>
                  </a:lnTo>
                  <a:lnTo>
                    <a:pt x="911382" y="698499"/>
                  </a:lnTo>
                  <a:lnTo>
                    <a:pt x="955988" y="723899"/>
                  </a:lnTo>
                  <a:lnTo>
                    <a:pt x="952081" y="736599"/>
                  </a:lnTo>
                  <a:lnTo>
                    <a:pt x="938406" y="774699"/>
                  </a:lnTo>
                  <a:close/>
                </a:path>
                <a:path w="3637279" h="2247900">
                  <a:moveTo>
                    <a:pt x="1637056" y="38099"/>
                  </a:moveTo>
                  <a:lnTo>
                    <a:pt x="1343263" y="38099"/>
                  </a:lnTo>
                  <a:lnTo>
                    <a:pt x="1357211" y="25399"/>
                  </a:lnTo>
                  <a:lnTo>
                    <a:pt x="1371541" y="25399"/>
                  </a:lnTo>
                  <a:lnTo>
                    <a:pt x="1386175" y="12699"/>
                  </a:lnTo>
                  <a:lnTo>
                    <a:pt x="1401113" y="12699"/>
                  </a:lnTo>
                  <a:lnTo>
                    <a:pt x="1416355" y="0"/>
                  </a:lnTo>
                  <a:lnTo>
                    <a:pt x="1545787" y="0"/>
                  </a:lnTo>
                  <a:lnTo>
                    <a:pt x="1591589" y="12699"/>
                  </a:lnTo>
                  <a:lnTo>
                    <a:pt x="1637056" y="38099"/>
                  </a:lnTo>
                  <a:close/>
                </a:path>
                <a:path w="3637279" h="2247900">
                  <a:moveTo>
                    <a:pt x="2446598" y="76199"/>
                  </a:moveTo>
                  <a:lnTo>
                    <a:pt x="2395572" y="76199"/>
                  </a:lnTo>
                  <a:lnTo>
                    <a:pt x="2295148" y="63499"/>
                  </a:lnTo>
                  <a:lnTo>
                    <a:pt x="2248695" y="38099"/>
                  </a:lnTo>
                  <a:lnTo>
                    <a:pt x="2208926" y="12699"/>
                  </a:lnTo>
                  <a:lnTo>
                    <a:pt x="2190441" y="0"/>
                  </a:lnTo>
                  <a:lnTo>
                    <a:pt x="2280177" y="0"/>
                  </a:lnTo>
                  <a:lnTo>
                    <a:pt x="2288397" y="12699"/>
                  </a:lnTo>
                  <a:lnTo>
                    <a:pt x="2305485" y="12699"/>
                  </a:lnTo>
                  <a:lnTo>
                    <a:pt x="2314303" y="25399"/>
                  </a:lnTo>
                  <a:lnTo>
                    <a:pt x="2564074" y="25399"/>
                  </a:lnTo>
                  <a:lnTo>
                    <a:pt x="2542906" y="38099"/>
                  </a:lnTo>
                  <a:lnTo>
                    <a:pt x="2496200" y="50799"/>
                  </a:lnTo>
                  <a:lnTo>
                    <a:pt x="2446598" y="76199"/>
                  </a:lnTo>
                  <a:close/>
                </a:path>
                <a:path w="3637279" h="2247900">
                  <a:moveTo>
                    <a:pt x="2564074" y="25399"/>
                  </a:moveTo>
                  <a:lnTo>
                    <a:pt x="2433526" y="25399"/>
                  </a:lnTo>
                  <a:lnTo>
                    <a:pt x="2478952" y="12699"/>
                  </a:lnTo>
                  <a:lnTo>
                    <a:pt x="2519067" y="0"/>
                  </a:lnTo>
                  <a:lnTo>
                    <a:pt x="2603379" y="0"/>
                  </a:lnTo>
                  <a:lnTo>
                    <a:pt x="2585243" y="12699"/>
                  </a:lnTo>
                  <a:lnTo>
                    <a:pt x="2564074" y="25399"/>
                  </a:lnTo>
                  <a:close/>
                </a:path>
                <a:path w="3637279" h="2247900">
                  <a:moveTo>
                    <a:pt x="3621342" y="2120899"/>
                  </a:moveTo>
                  <a:lnTo>
                    <a:pt x="3572474" y="2120899"/>
                  </a:lnTo>
                  <a:lnTo>
                    <a:pt x="3609890" y="2095499"/>
                  </a:lnTo>
                  <a:lnTo>
                    <a:pt x="3549749" y="2057399"/>
                  </a:lnTo>
                  <a:lnTo>
                    <a:pt x="3536930" y="2019299"/>
                  </a:lnTo>
                  <a:lnTo>
                    <a:pt x="3519411" y="1968499"/>
                  </a:lnTo>
                  <a:lnTo>
                    <a:pt x="3502061" y="1917699"/>
                  </a:lnTo>
                  <a:lnTo>
                    <a:pt x="3484880" y="1866899"/>
                  </a:lnTo>
                  <a:lnTo>
                    <a:pt x="3467868" y="1828799"/>
                  </a:lnTo>
                  <a:lnTo>
                    <a:pt x="3451025" y="1777999"/>
                  </a:lnTo>
                  <a:lnTo>
                    <a:pt x="3434351" y="1727199"/>
                  </a:lnTo>
                  <a:lnTo>
                    <a:pt x="3417846" y="1689099"/>
                  </a:lnTo>
                  <a:lnTo>
                    <a:pt x="3401510" y="1638299"/>
                  </a:lnTo>
                  <a:lnTo>
                    <a:pt x="3385343" y="1587499"/>
                  </a:lnTo>
                  <a:lnTo>
                    <a:pt x="3369345" y="1536699"/>
                  </a:lnTo>
                  <a:lnTo>
                    <a:pt x="3353516" y="1498599"/>
                  </a:lnTo>
                  <a:lnTo>
                    <a:pt x="3337856" y="1447799"/>
                  </a:lnTo>
                  <a:lnTo>
                    <a:pt x="3322365" y="1396999"/>
                  </a:lnTo>
                  <a:lnTo>
                    <a:pt x="3306763" y="1346199"/>
                  </a:lnTo>
                  <a:lnTo>
                    <a:pt x="3291275" y="1295399"/>
                  </a:lnTo>
                  <a:lnTo>
                    <a:pt x="3275919" y="1244599"/>
                  </a:lnTo>
                  <a:lnTo>
                    <a:pt x="3260715" y="1193799"/>
                  </a:lnTo>
                  <a:lnTo>
                    <a:pt x="3245680" y="1142999"/>
                  </a:lnTo>
                  <a:lnTo>
                    <a:pt x="3230832" y="1092199"/>
                  </a:lnTo>
                  <a:lnTo>
                    <a:pt x="3216189" y="1041399"/>
                  </a:lnTo>
                  <a:lnTo>
                    <a:pt x="3201771" y="990599"/>
                  </a:lnTo>
                  <a:lnTo>
                    <a:pt x="3187596" y="939799"/>
                  </a:lnTo>
                  <a:lnTo>
                    <a:pt x="3173680" y="888999"/>
                  </a:lnTo>
                  <a:lnTo>
                    <a:pt x="3160044" y="838199"/>
                  </a:lnTo>
                  <a:lnTo>
                    <a:pt x="3146705" y="787399"/>
                  </a:lnTo>
                  <a:lnTo>
                    <a:pt x="3133682" y="736599"/>
                  </a:lnTo>
                  <a:lnTo>
                    <a:pt x="3124698" y="698499"/>
                  </a:lnTo>
                  <a:lnTo>
                    <a:pt x="3118613" y="660399"/>
                  </a:lnTo>
                  <a:lnTo>
                    <a:pt x="3117011" y="622299"/>
                  </a:lnTo>
                  <a:lnTo>
                    <a:pt x="3121477" y="584199"/>
                  </a:lnTo>
                  <a:lnTo>
                    <a:pt x="3132130" y="546099"/>
                  </a:lnTo>
                  <a:lnTo>
                    <a:pt x="3148551" y="507999"/>
                  </a:lnTo>
                  <a:lnTo>
                    <a:pt x="3168818" y="482599"/>
                  </a:lnTo>
                  <a:lnTo>
                    <a:pt x="3191007" y="457199"/>
                  </a:lnTo>
                  <a:lnTo>
                    <a:pt x="3225137" y="406399"/>
                  </a:lnTo>
                  <a:lnTo>
                    <a:pt x="3259559" y="368299"/>
                  </a:lnTo>
                  <a:lnTo>
                    <a:pt x="3398998" y="203199"/>
                  </a:lnTo>
                  <a:lnTo>
                    <a:pt x="3498805" y="76199"/>
                  </a:lnTo>
                  <a:lnTo>
                    <a:pt x="3573428" y="0"/>
                  </a:lnTo>
                  <a:lnTo>
                    <a:pt x="3637218" y="0"/>
                  </a:lnTo>
                  <a:lnTo>
                    <a:pt x="3531667" y="126999"/>
                  </a:lnTo>
                  <a:lnTo>
                    <a:pt x="3499128" y="152399"/>
                  </a:lnTo>
                  <a:lnTo>
                    <a:pt x="3402200" y="266699"/>
                  </a:lnTo>
                  <a:lnTo>
                    <a:pt x="3349452" y="330199"/>
                  </a:lnTo>
                  <a:lnTo>
                    <a:pt x="3297054" y="406399"/>
                  </a:lnTo>
                  <a:lnTo>
                    <a:pt x="3246757" y="457199"/>
                  </a:lnTo>
                  <a:lnTo>
                    <a:pt x="3222518" y="495299"/>
                  </a:lnTo>
                  <a:lnTo>
                    <a:pt x="3200211" y="520699"/>
                  </a:lnTo>
                  <a:lnTo>
                    <a:pt x="3190484" y="546099"/>
                  </a:lnTo>
                  <a:lnTo>
                    <a:pt x="3182453" y="558799"/>
                  </a:lnTo>
                  <a:lnTo>
                    <a:pt x="3176121" y="584199"/>
                  </a:lnTo>
                  <a:lnTo>
                    <a:pt x="3171485" y="596899"/>
                  </a:lnTo>
                  <a:lnTo>
                    <a:pt x="3168615" y="609599"/>
                  </a:lnTo>
                  <a:lnTo>
                    <a:pt x="3167577" y="634999"/>
                  </a:lnTo>
                  <a:lnTo>
                    <a:pt x="3168371" y="647699"/>
                  </a:lnTo>
                  <a:lnTo>
                    <a:pt x="3170998" y="673099"/>
                  </a:lnTo>
                  <a:lnTo>
                    <a:pt x="3178805" y="711199"/>
                  </a:lnTo>
                  <a:lnTo>
                    <a:pt x="3188656" y="749299"/>
                  </a:lnTo>
                  <a:lnTo>
                    <a:pt x="3199558" y="787399"/>
                  </a:lnTo>
                  <a:lnTo>
                    <a:pt x="3224221" y="888999"/>
                  </a:lnTo>
                  <a:lnTo>
                    <a:pt x="3238093" y="927099"/>
                  </a:lnTo>
                  <a:lnTo>
                    <a:pt x="3252132" y="977899"/>
                  </a:lnTo>
                  <a:lnTo>
                    <a:pt x="3266339" y="1028699"/>
                  </a:lnTo>
                  <a:lnTo>
                    <a:pt x="3280713" y="1079499"/>
                  </a:lnTo>
                  <a:lnTo>
                    <a:pt x="3295254" y="1130299"/>
                  </a:lnTo>
                  <a:lnTo>
                    <a:pt x="3309962" y="1168399"/>
                  </a:lnTo>
                  <a:lnTo>
                    <a:pt x="3324838" y="1219199"/>
                  </a:lnTo>
                  <a:lnTo>
                    <a:pt x="3339881" y="1269999"/>
                  </a:lnTo>
                  <a:lnTo>
                    <a:pt x="3355091" y="1320799"/>
                  </a:lnTo>
                  <a:lnTo>
                    <a:pt x="3370468" y="1371599"/>
                  </a:lnTo>
                  <a:lnTo>
                    <a:pt x="3386013" y="1422399"/>
                  </a:lnTo>
                  <a:lnTo>
                    <a:pt x="3401724" y="1473199"/>
                  </a:lnTo>
                  <a:lnTo>
                    <a:pt x="3417603" y="1523999"/>
                  </a:lnTo>
                  <a:lnTo>
                    <a:pt x="3433650" y="1574799"/>
                  </a:lnTo>
                  <a:lnTo>
                    <a:pt x="3449863" y="1625599"/>
                  </a:lnTo>
                  <a:lnTo>
                    <a:pt x="3466244" y="1676399"/>
                  </a:lnTo>
                  <a:lnTo>
                    <a:pt x="3482792" y="1714499"/>
                  </a:lnTo>
                  <a:lnTo>
                    <a:pt x="3499507" y="1765299"/>
                  </a:lnTo>
                  <a:lnTo>
                    <a:pt x="3516389" y="1816099"/>
                  </a:lnTo>
                  <a:lnTo>
                    <a:pt x="3533439" y="1866899"/>
                  </a:lnTo>
                  <a:lnTo>
                    <a:pt x="3550656" y="1917699"/>
                  </a:lnTo>
                  <a:lnTo>
                    <a:pt x="3568040" y="1968499"/>
                  </a:lnTo>
                  <a:lnTo>
                    <a:pt x="3585591" y="2019299"/>
                  </a:lnTo>
                  <a:lnTo>
                    <a:pt x="3603310" y="2057399"/>
                  </a:lnTo>
                  <a:lnTo>
                    <a:pt x="3621269" y="2108199"/>
                  </a:lnTo>
                  <a:lnTo>
                    <a:pt x="3621342" y="2120899"/>
                  </a:lnTo>
                  <a:close/>
                </a:path>
                <a:path w="3637279" h="2247900">
                  <a:moveTo>
                    <a:pt x="1003638" y="736599"/>
                  </a:moveTo>
                  <a:lnTo>
                    <a:pt x="955988" y="723899"/>
                  </a:lnTo>
                  <a:lnTo>
                    <a:pt x="968869" y="685799"/>
                  </a:lnTo>
                  <a:lnTo>
                    <a:pt x="986239" y="634999"/>
                  </a:lnTo>
                  <a:lnTo>
                    <a:pt x="1004224" y="596899"/>
                  </a:lnTo>
                  <a:lnTo>
                    <a:pt x="1022859" y="546099"/>
                  </a:lnTo>
                  <a:lnTo>
                    <a:pt x="1042177" y="495299"/>
                  </a:lnTo>
                  <a:lnTo>
                    <a:pt x="1062213" y="444499"/>
                  </a:lnTo>
                  <a:lnTo>
                    <a:pt x="1083001" y="406399"/>
                  </a:lnTo>
                  <a:lnTo>
                    <a:pt x="1104574" y="355599"/>
                  </a:lnTo>
                  <a:lnTo>
                    <a:pt x="1126967" y="317499"/>
                  </a:lnTo>
                  <a:lnTo>
                    <a:pt x="1150214" y="266699"/>
                  </a:lnTo>
                  <a:lnTo>
                    <a:pt x="1174948" y="228599"/>
                  </a:lnTo>
                  <a:lnTo>
                    <a:pt x="1202192" y="177799"/>
                  </a:lnTo>
                  <a:lnTo>
                    <a:pt x="1232467" y="126999"/>
                  </a:lnTo>
                  <a:lnTo>
                    <a:pt x="1266291" y="88899"/>
                  </a:lnTo>
                  <a:lnTo>
                    <a:pt x="1316748" y="50799"/>
                  </a:lnTo>
                  <a:lnTo>
                    <a:pt x="1329775" y="38099"/>
                  </a:lnTo>
                  <a:lnTo>
                    <a:pt x="1460782" y="38099"/>
                  </a:lnTo>
                  <a:lnTo>
                    <a:pt x="1418313" y="50799"/>
                  </a:lnTo>
                  <a:lnTo>
                    <a:pt x="1376714" y="76199"/>
                  </a:lnTo>
                  <a:lnTo>
                    <a:pt x="1337869" y="101599"/>
                  </a:lnTo>
                  <a:lnTo>
                    <a:pt x="1303256" y="126999"/>
                  </a:lnTo>
                  <a:lnTo>
                    <a:pt x="1272397" y="165099"/>
                  </a:lnTo>
                  <a:lnTo>
                    <a:pt x="1244819" y="203199"/>
                  </a:lnTo>
                  <a:lnTo>
                    <a:pt x="1220045" y="241299"/>
                  </a:lnTo>
                  <a:lnTo>
                    <a:pt x="1193135" y="292099"/>
                  </a:lnTo>
                  <a:lnTo>
                    <a:pt x="1167525" y="342899"/>
                  </a:lnTo>
                  <a:lnTo>
                    <a:pt x="1143215" y="393699"/>
                  </a:lnTo>
                  <a:lnTo>
                    <a:pt x="1120204" y="444499"/>
                  </a:lnTo>
                  <a:lnTo>
                    <a:pt x="1098492" y="495299"/>
                  </a:lnTo>
                  <a:lnTo>
                    <a:pt x="1079593" y="546099"/>
                  </a:lnTo>
                  <a:lnTo>
                    <a:pt x="1061229" y="584199"/>
                  </a:lnTo>
                  <a:lnTo>
                    <a:pt x="1043399" y="634999"/>
                  </a:lnTo>
                  <a:lnTo>
                    <a:pt x="1026105" y="673099"/>
                  </a:lnTo>
                  <a:lnTo>
                    <a:pt x="1009346" y="723899"/>
                  </a:lnTo>
                  <a:lnTo>
                    <a:pt x="1003638" y="736599"/>
                  </a:lnTo>
                  <a:close/>
                </a:path>
                <a:path w="3637279" h="2247900">
                  <a:moveTo>
                    <a:pt x="1590193" y="800099"/>
                  </a:moveTo>
                  <a:lnTo>
                    <a:pt x="1409337" y="800099"/>
                  </a:lnTo>
                  <a:lnTo>
                    <a:pt x="1500705" y="787399"/>
                  </a:lnTo>
                  <a:lnTo>
                    <a:pt x="1544161" y="761999"/>
                  </a:lnTo>
                  <a:lnTo>
                    <a:pt x="1585579" y="736599"/>
                  </a:lnTo>
                  <a:lnTo>
                    <a:pt x="1624543" y="723899"/>
                  </a:lnTo>
                  <a:lnTo>
                    <a:pt x="1660639" y="698499"/>
                  </a:lnTo>
                  <a:lnTo>
                    <a:pt x="1693452" y="647699"/>
                  </a:lnTo>
                  <a:lnTo>
                    <a:pt x="1721196" y="609599"/>
                  </a:lnTo>
                  <a:lnTo>
                    <a:pt x="1744412" y="571499"/>
                  </a:lnTo>
                  <a:lnTo>
                    <a:pt x="1762912" y="520699"/>
                  </a:lnTo>
                  <a:lnTo>
                    <a:pt x="1776512" y="482599"/>
                  </a:lnTo>
                  <a:lnTo>
                    <a:pt x="1785024" y="431799"/>
                  </a:lnTo>
                  <a:lnTo>
                    <a:pt x="1788264" y="380999"/>
                  </a:lnTo>
                  <a:lnTo>
                    <a:pt x="1786044" y="330199"/>
                  </a:lnTo>
                  <a:lnTo>
                    <a:pt x="1778179" y="292099"/>
                  </a:lnTo>
                  <a:lnTo>
                    <a:pt x="1764483" y="241299"/>
                  </a:lnTo>
                  <a:lnTo>
                    <a:pt x="1746274" y="203199"/>
                  </a:lnTo>
                  <a:lnTo>
                    <a:pt x="1722518" y="165099"/>
                  </a:lnTo>
                  <a:lnTo>
                    <a:pt x="1693926" y="126999"/>
                  </a:lnTo>
                  <a:lnTo>
                    <a:pt x="1661214" y="101599"/>
                  </a:lnTo>
                  <a:lnTo>
                    <a:pt x="1625092" y="76199"/>
                  </a:lnTo>
                  <a:lnTo>
                    <a:pt x="1586276" y="63499"/>
                  </a:lnTo>
                  <a:lnTo>
                    <a:pt x="1503407" y="38099"/>
                  </a:lnTo>
                  <a:lnTo>
                    <a:pt x="1657803" y="38099"/>
                  </a:lnTo>
                  <a:lnTo>
                    <a:pt x="1715836" y="76199"/>
                  </a:lnTo>
                  <a:lnTo>
                    <a:pt x="1748676" y="114299"/>
                  </a:lnTo>
                  <a:lnTo>
                    <a:pt x="1776834" y="152399"/>
                  </a:lnTo>
                  <a:lnTo>
                    <a:pt x="1800073" y="203199"/>
                  </a:lnTo>
                  <a:lnTo>
                    <a:pt x="1818158" y="241299"/>
                  </a:lnTo>
                  <a:lnTo>
                    <a:pt x="1830851" y="292099"/>
                  </a:lnTo>
                  <a:lnTo>
                    <a:pt x="1837915" y="342899"/>
                  </a:lnTo>
                  <a:lnTo>
                    <a:pt x="1839488" y="380999"/>
                  </a:lnTo>
                  <a:lnTo>
                    <a:pt x="1836489" y="431799"/>
                  </a:lnTo>
                  <a:lnTo>
                    <a:pt x="1829045" y="482599"/>
                  </a:lnTo>
                  <a:lnTo>
                    <a:pt x="1817285" y="520699"/>
                  </a:lnTo>
                  <a:lnTo>
                    <a:pt x="1801337" y="571499"/>
                  </a:lnTo>
                  <a:lnTo>
                    <a:pt x="1781327" y="609599"/>
                  </a:lnTo>
                  <a:lnTo>
                    <a:pt x="1757385" y="647699"/>
                  </a:lnTo>
                  <a:lnTo>
                    <a:pt x="1729638" y="698499"/>
                  </a:lnTo>
                  <a:lnTo>
                    <a:pt x="1698213" y="723899"/>
                  </a:lnTo>
                  <a:lnTo>
                    <a:pt x="1663239" y="749299"/>
                  </a:lnTo>
                  <a:lnTo>
                    <a:pt x="1620383" y="787399"/>
                  </a:lnTo>
                  <a:lnTo>
                    <a:pt x="1590193" y="800099"/>
                  </a:lnTo>
                  <a:close/>
                </a:path>
                <a:path w="3637279" h="2247900">
                  <a:moveTo>
                    <a:pt x="987303" y="787399"/>
                  </a:moveTo>
                  <a:lnTo>
                    <a:pt x="975688" y="787399"/>
                  </a:lnTo>
                  <a:lnTo>
                    <a:pt x="938406" y="774699"/>
                  </a:lnTo>
                  <a:lnTo>
                    <a:pt x="952081" y="736599"/>
                  </a:lnTo>
                  <a:lnTo>
                    <a:pt x="955988" y="723899"/>
                  </a:lnTo>
                  <a:lnTo>
                    <a:pt x="1003638" y="736599"/>
                  </a:lnTo>
                  <a:lnTo>
                    <a:pt x="993121" y="774699"/>
                  </a:lnTo>
                  <a:lnTo>
                    <a:pt x="987303" y="787399"/>
                  </a:lnTo>
                  <a:close/>
                </a:path>
                <a:path w="3637279" h="2247900">
                  <a:moveTo>
                    <a:pt x="1428636" y="850899"/>
                  </a:moveTo>
                  <a:lnTo>
                    <a:pt x="1274611" y="850899"/>
                  </a:lnTo>
                  <a:lnTo>
                    <a:pt x="1223443" y="838199"/>
                  </a:lnTo>
                  <a:lnTo>
                    <a:pt x="1122406" y="838199"/>
                  </a:lnTo>
                  <a:lnTo>
                    <a:pt x="1072646" y="812799"/>
                  </a:lnTo>
                  <a:lnTo>
                    <a:pt x="1023742" y="800099"/>
                  </a:lnTo>
                  <a:lnTo>
                    <a:pt x="987303" y="787399"/>
                  </a:lnTo>
                  <a:lnTo>
                    <a:pt x="993121" y="774699"/>
                  </a:lnTo>
                  <a:lnTo>
                    <a:pt x="1003638" y="736599"/>
                  </a:lnTo>
                  <a:lnTo>
                    <a:pt x="1060114" y="761999"/>
                  </a:lnTo>
                  <a:lnTo>
                    <a:pt x="1267366" y="800099"/>
                  </a:lnTo>
                  <a:lnTo>
                    <a:pt x="1590193" y="800099"/>
                  </a:lnTo>
                  <a:lnTo>
                    <a:pt x="1575098" y="812799"/>
                  </a:lnTo>
                  <a:lnTo>
                    <a:pt x="1478827" y="838199"/>
                  </a:lnTo>
                  <a:lnTo>
                    <a:pt x="1428636" y="850899"/>
                  </a:lnTo>
                  <a:close/>
                </a:path>
                <a:path w="3637279" h="2247900">
                  <a:moveTo>
                    <a:pt x="649855" y="2247899"/>
                  </a:moveTo>
                  <a:lnTo>
                    <a:pt x="637190" y="2235199"/>
                  </a:lnTo>
                  <a:lnTo>
                    <a:pt x="629027" y="2222499"/>
                  </a:lnTo>
                  <a:lnTo>
                    <a:pt x="627486" y="2197099"/>
                  </a:lnTo>
                  <a:lnTo>
                    <a:pt x="633507" y="2171699"/>
                  </a:lnTo>
                  <a:lnTo>
                    <a:pt x="639566" y="2133599"/>
                  </a:lnTo>
                  <a:lnTo>
                    <a:pt x="645662" y="2095499"/>
                  </a:lnTo>
                  <a:lnTo>
                    <a:pt x="651796" y="2057399"/>
                  </a:lnTo>
                  <a:lnTo>
                    <a:pt x="659838" y="2006599"/>
                  </a:lnTo>
                  <a:lnTo>
                    <a:pt x="667961" y="1955799"/>
                  </a:lnTo>
                  <a:lnTo>
                    <a:pt x="676184" y="1904999"/>
                  </a:lnTo>
                  <a:lnTo>
                    <a:pt x="684525" y="1854199"/>
                  </a:lnTo>
                  <a:lnTo>
                    <a:pt x="693003" y="1803399"/>
                  </a:lnTo>
                  <a:lnTo>
                    <a:pt x="701637" y="1752599"/>
                  </a:lnTo>
                  <a:lnTo>
                    <a:pt x="710446" y="1714499"/>
                  </a:lnTo>
                  <a:lnTo>
                    <a:pt x="719447" y="1663699"/>
                  </a:lnTo>
                  <a:lnTo>
                    <a:pt x="728661" y="1612899"/>
                  </a:lnTo>
                  <a:lnTo>
                    <a:pt x="738104" y="1562099"/>
                  </a:lnTo>
                  <a:lnTo>
                    <a:pt x="747797" y="1511299"/>
                  </a:lnTo>
                  <a:lnTo>
                    <a:pt x="757758" y="1460499"/>
                  </a:lnTo>
                  <a:lnTo>
                    <a:pt x="768006" y="1409699"/>
                  </a:lnTo>
                  <a:lnTo>
                    <a:pt x="778558" y="1358899"/>
                  </a:lnTo>
                  <a:lnTo>
                    <a:pt x="789434" y="1308099"/>
                  </a:lnTo>
                  <a:lnTo>
                    <a:pt x="800653" y="1257299"/>
                  </a:lnTo>
                  <a:lnTo>
                    <a:pt x="812233" y="1206499"/>
                  </a:lnTo>
                  <a:lnTo>
                    <a:pt x="824192" y="1168399"/>
                  </a:lnTo>
                  <a:lnTo>
                    <a:pt x="836551" y="1117599"/>
                  </a:lnTo>
                  <a:lnTo>
                    <a:pt x="849326" y="1066799"/>
                  </a:lnTo>
                  <a:lnTo>
                    <a:pt x="862537" y="1028699"/>
                  </a:lnTo>
                  <a:lnTo>
                    <a:pt x="876203" y="977899"/>
                  </a:lnTo>
                  <a:lnTo>
                    <a:pt x="890342" y="927099"/>
                  </a:lnTo>
                  <a:lnTo>
                    <a:pt x="904972" y="876299"/>
                  </a:lnTo>
                  <a:lnTo>
                    <a:pt x="920114" y="838199"/>
                  </a:lnTo>
                  <a:lnTo>
                    <a:pt x="935841" y="787399"/>
                  </a:lnTo>
                  <a:lnTo>
                    <a:pt x="938406" y="774699"/>
                  </a:lnTo>
                  <a:lnTo>
                    <a:pt x="975688" y="787399"/>
                  </a:lnTo>
                  <a:lnTo>
                    <a:pt x="987303" y="787399"/>
                  </a:lnTo>
                  <a:lnTo>
                    <a:pt x="977432" y="812799"/>
                  </a:lnTo>
                  <a:lnTo>
                    <a:pt x="962277" y="863599"/>
                  </a:lnTo>
                  <a:lnTo>
                    <a:pt x="947658" y="914399"/>
                  </a:lnTo>
                  <a:lnTo>
                    <a:pt x="933573" y="952499"/>
                  </a:lnTo>
                  <a:lnTo>
                    <a:pt x="920023" y="1003299"/>
                  </a:lnTo>
                  <a:lnTo>
                    <a:pt x="907008" y="1054099"/>
                  </a:lnTo>
                  <a:lnTo>
                    <a:pt x="893603" y="1104899"/>
                  </a:lnTo>
                  <a:lnTo>
                    <a:pt x="880648" y="1155699"/>
                  </a:lnTo>
                  <a:lnTo>
                    <a:pt x="868123" y="1206499"/>
                  </a:lnTo>
                  <a:lnTo>
                    <a:pt x="856007" y="1257299"/>
                  </a:lnTo>
                  <a:lnTo>
                    <a:pt x="844280" y="1308099"/>
                  </a:lnTo>
                  <a:lnTo>
                    <a:pt x="832923" y="1358899"/>
                  </a:lnTo>
                  <a:lnTo>
                    <a:pt x="821915" y="1396999"/>
                  </a:lnTo>
                  <a:lnTo>
                    <a:pt x="811236" y="1447799"/>
                  </a:lnTo>
                  <a:lnTo>
                    <a:pt x="800867" y="1498599"/>
                  </a:lnTo>
                  <a:lnTo>
                    <a:pt x="790786" y="1549399"/>
                  </a:lnTo>
                  <a:lnTo>
                    <a:pt x="780975" y="1600199"/>
                  </a:lnTo>
                  <a:lnTo>
                    <a:pt x="771412" y="1663699"/>
                  </a:lnTo>
                  <a:lnTo>
                    <a:pt x="762078" y="1714499"/>
                  </a:lnTo>
                  <a:lnTo>
                    <a:pt x="752953" y="1765299"/>
                  </a:lnTo>
                  <a:lnTo>
                    <a:pt x="744017" y="1816099"/>
                  </a:lnTo>
                  <a:lnTo>
                    <a:pt x="735249" y="1866899"/>
                  </a:lnTo>
                  <a:lnTo>
                    <a:pt x="726629" y="1917699"/>
                  </a:lnTo>
                  <a:lnTo>
                    <a:pt x="718139" y="1968499"/>
                  </a:lnTo>
                  <a:lnTo>
                    <a:pt x="709756" y="2019299"/>
                  </a:lnTo>
                  <a:lnTo>
                    <a:pt x="701462" y="2057399"/>
                  </a:lnTo>
                  <a:lnTo>
                    <a:pt x="693236" y="2120899"/>
                  </a:lnTo>
                  <a:lnTo>
                    <a:pt x="686872" y="2158999"/>
                  </a:lnTo>
                  <a:lnTo>
                    <a:pt x="684394" y="2158999"/>
                  </a:lnTo>
                  <a:lnTo>
                    <a:pt x="639191" y="2197099"/>
                  </a:lnTo>
                  <a:lnTo>
                    <a:pt x="676907" y="2222499"/>
                  </a:lnTo>
                  <a:lnTo>
                    <a:pt x="686807" y="2222499"/>
                  </a:lnTo>
                  <a:lnTo>
                    <a:pt x="664902" y="2235199"/>
                  </a:lnTo>
                  <a:lnTo>
                    <a:pt x="649855" y="2247899"/>
                  </a:lnTo>
                  <a:close/>
                </a:path>
                <a:path w="3637279" h="2247900">
                  <a:moveTo>
                    <a:pt x="686807" y="2222499"/>
                  </a:moveTo>
                  <a:lnTo>
                    <a:pt x="676907" y="2222499"/>
                  </a:lnTo>
                  <a:lnTo>
                    <a:pt x="686872" y="2158999"/>
                  </a:lnTo>
                  <a:lnTo>
                    <a:pt x="729679" y="2146299"/>
                  </a:lnTo>
                  <a:lnTo>
                    <a:pt x="820495" y="2082799"/>
                  </a:lnTo>
                  <a:lnTo>
                    <a:pt x="911636" y="2031999"/>
                  </a:lnTo>
                  <a:lnTo>
                    <a:pt x="957330" y="2019299"/>
                  </a:lnTo>
                  <a:lnTo>
                    <a:pt x="1003105" y="1981199"/>
                  </a:lnTo>
                  <a:lnTo>
                    <a:pt x="1048962" y="1968499"/>
                  </a:lnTo>
                  <a:lnTo>
                    <a:pt x="1094900" y="1930399"/>
                  </a:lnTo>
                  <a:lnTo>
                    <a:pt x="1140920" y="1917699"/>
                  </a:lnTo>
                  <a:lnTo>
                    <a:pt x="1187022" y="1879599"/>
                  </a:lnTo>
                  <a:lnTo>
                    <a:pt x="1233206" y="1866899"/>
                  </a:lnTo>
                  <a:lnTo>
                    <a:pt x="1279471" y="1828799"/>
                  </a:lnTo>
                  <a:lnTo>
                    <a:pt x="1323601" y="1816099"/>
                  </a:lnTo>
                  <a:lnTo>
                    <a:pt x="1367801" y="1777999"/>
                  </a:lnTo>
                  <a:lnTo>
                    <a:pt x="1500810" y="1727199"/>
                  </a:lnTo>
                  <a:lnTo>
                    <a:pt x="1545284" y="1689099"/>
                  </a:lnTo>
                  <a:lnTo>
                    <a:pt x="1723867" y="1612899"/>
                  </a:lnTo>
                  <a:lnTo>
                    <a:pt x="1858524" y="1536699"/>
                  </a:lnTo>
                  <a:lnTo>
                    <a:pt x="1906068" y="1523999"/>
                  </a:lnTo>
                  <a:lnTo>
                    <a:pt x="1953751" y="1498599"/>
                  </a:lnTo>
                  <a:lnTo>
                    <a:pt x="2148651" y="1409699"/>
                  </a:lnTo>
                  <a:lnTo>
                    <a:pt x="2260205" y="1384299"/>
                  </a:lnTo>
                  <a:lnTo>
                    <a:pt x="2298717" y="1396999"/>
                  </a:lnTo>
                  <a:lnTo>
                    <a:pt x="2370707" y="1396999"/>
                  </a:lnTo>
                  <a:lnTo>
                    <a:pt x="2405008" y="1422399"/>
                  </a:lnTo>
                  <a:lnTo>
                    <a:pt x="2438178" y="1435099"/>
                  </a:lnTo>
                  <a:lnTo>
                    <a:pt x="2459091" y="1447799"/>
                  </a:lnTo>
                  <a:lnTo>
                    <a:pt x="2179913" y="1447799"/>
                  </a:lnTo>
                  <a:lnTo>
                    <a:pt x="2143711" y="1473199"/>
                  </a:lnTo>
                  <a:lnTo>
                    <a:pt x="2073118" y="1498599"/>
                  </a:lnTo>
                  <a:lnTo>
                    <a:pt x="1928155" y="1562099"/>
                  </a:lnTo>
                  <a:lnTo>
                    <a:pt x="1783991" y="1638299"/>
                  </a:lnTo>
                  <a:lnTo>
                    <a:pt x="1738275" y="1650999"/>
                  </a:lnTo>
                  <a:lnTo>
                    <a:pt x="1692638" y="1689099"/>
                  </a:lnTo>
                  <a:lnTo>
                    <a:pt x="1601603" y="1727199"/>
                  </a:lnTo>
                  <a:lnTo>
                    <a:pt x="1556204" y="1752599"/>
                  </a:lnTo>
                  <a:lnTo>
                    <a:pt x="1420484" y="1816099"/>
                  </a:lnTo>
                  <a:lnTo>
                    <a:pt x="1285479" y="1892299"/>
                  </a:lnTo>
                  <a:lnTo>
                    <a:pt x="1195872" y="1930399"/>
                  </a:lnTo>
                  <a:lnTo>
                    <a:pt x="1151188" y="1968499"/>
                  </a:lnTo>
                  <a:lnTo>
                    <a:pt x="1106583" y="1981199"/>
                  </a:lnTo>
                  <a:lnTo>
                    <a:pt x="1062058" y="2019299"/>
                  </a:lnTo>
                  <a:lnTo>
                    <a:pt x="1017612" y="2031999"/>
                  </a:lnTo>
                  <a:lnTo>
                    <a:pt x="686807" y="2222499"/>
                  </a:lnTo>
                  <a:close/>
                </a:path>
                <a:path w="3637279" h="2247900">
                  <a:moveTo>
                    <a:pt x="3612316" y="2133599"/>
                  </a:moveTo>
                  <a:lnTo>
                    <a:pt x="3583779" y="2133599"/>
                  </a:lnTo>
                  <a:lnTo>
                    <a:pt x="2647770" y="1612899"/>
                  </a:lnTo>
                  <a:lnTo>
                    <a:pt x="2500505" y="1536699"/>
                  </a:lnTo>
                  <a:lnTo>
                    <a:pt x="2401842" y="1473199"/>
                  </a:lnTo>
                  <a:lnTo>
                    <a:pt x="2367647" y="1460499"/>
                  </a:lnTo>
                  <a:lnTo>
                    <a:pt x="2349635" y="1447799"/>
                  </a:lnTo>
                  <a:lnTo>
                    <a:pt x="2480005" y="1447799"/>
                  </a:lnTo>
                  <a:lnTo>
                    <a:pt x="2521576" y="1485899"/>
                  </a:lnTo>
                  <a:lnTo>
                    <a:pt x="2604204" y="1523999"/>
                  </a:lnTo>
                  <a:lnTo>
                    <a:pt x="2645387" y="1549399"/>
                  </a:lnTo>
                  <a:lnTo>
                    <a:pt x="2727805" y="1587499"/>
                  </a:lnTo>
                  <a:lnTo>
                    <a:pt x="3022033" y="1765299"/>
                  </a:lnTo>
                  <a:lnTo>
                    <a:pt x="3549749" y="2057399"/>
                  </a:lnTo>
                  <a:lnTo>
                    <a:pt x="3554617" y="2070099"/>
                  </a:lnTo>
                  <a:lnTo>
                    <a:pt x="3572474" y="2120899"/>
                  </a:lnTo>
                  <a:lnTo>
                    <a:pt x="3621342" y="2120899"/>
                  </a:lnTo>
                  <a:lnTo>
                    <a:pt x="3612316" y="2133599"/>
                  </a:lnTo>
                  <a:close/>
                </a:path>
                <a:path w="3637279" h="2247900">
                  <a:moveTo>
                    <a:pt x="3572474" y="2120899"/>
                  </a:moveTo>
                  <a:lnTo>
                    <a:pt x="3554617" y="2070099"/>
                  </a:lnTo>
                  <a:lnTo>
                    <a:pt x="3549749" y="2057399"/>
                  </a:lnTo>
                  <a:lnTo>
                    <a:pt x="3609890" y="2095499"/>
                  </a:lnTo>
                  <a:lnTo>
                    <a:pt x="3572474" y="2120899"/>
                  </a:lnTo>
                  <a:close/>
                </a:path>
                <a:path w="3637279" h="2247900">
                  <a:moveTo>
                    <a:pt x="676907" y="2222499"/>
                  </a:moveTo>
                  <a:lnTo>
                    <a:pt x="639191" y="2197099"/>
                  </a:lnTo>
                  <a:lnTo>
                    <a:pt x="684394" y="2158999"/>
                  </a:lnTo>
                  <a:lnTo>
                    <a:pt x="686872" y="2158999"/>
                  </a:lnTo>
                  <a:lnTo>
                    <a:pt x="676907" y="2222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77479" y="1044244"/>
              <a:ext cx="1576705" cy="1510030"/>
            </a:xfrm>
            <a:custGeom>
              <a:avLst/>
              <a:gdLst/>
              <a:ahLst/>
              <a:cxnLst/>
              <a:rect l="l" t="t" r="r" b="b"/>
              <a:pathLst>
                <a:path w="1576705" h="1510030">
                  <a:moveTo>
                    <a:pt x="857154" y="1509746"/>
                  </a:moveTo>
                  <a:lnTo>
                    <a:pt x="776634" y="1498399"/>
                  </a:lnTo>
                  <a:lnTo>
                    <a:pt x="726324" y="1486303"/>
                  </a:lnTo>
                  <a:lnTo>
                    <a:pt x="675781" y="1471732"/>
                  </a:lnTo>
                  <a:lnTo>
                    <a:pt x="625189" y="1455021"/>
                  </a:lnTo>
                  <a:lnTo>
                    <a:pt x="574730" y="1436507"/>
                  </a:lnTo>
                  <a:lnTo>
                    <a:pt x="524588" y="1416526"/>
                  </a:lnTo>
                  <a:lnTo>
                    <a:pt x="474947" y="1395413"/>
                  </a:lnTo>
                  <a:lnTo>
                    <a:pt x="425990" y="1373506"/>
                  </a:lnTo>
                  <a:lnTo>
                    <a:pt x="377901" y="1351141"/>
                  </a:lnTo>
                  <a:lnTo>
                    <a:pt x="330863" y="1328653"/>
                  </a:lnTo>
                  <a:lnTo>
                    <a:pt x="285060" y="1306378"/>
                  </a:lnTo>
                  <a:lnTo>
                    <a:pt x="263009" y="1262919"/>
                  </a:lnTo>
                  <a:lnTo>
                    <a:pt x="238359" y="1220918"/>
                  </a:lnTo>
                  <a:lnTo>
                    <a:pt x="211876" y="1179938"/>
                  </a:lnTo>
                  <a:lnTo>
                    <a:pt x="184322" y="1139541"/>
                  </a:lnTo>
                  <a:lnTo>
                    <a:pt x="156464" y="1099292"/>
                  </a:lnTo>
                  <a:lnTo>
                    <a:pt x="129065" y="1058753"/>
                  </a:lnTo>
                  <a:lnTo>
                    <a:pt x="102892" y="1017488"/>
                  </a:lnTo>
                  <a:lnTo>
                    <a:pt x="81410" y="979505"/>
                  </a:lnTo>
                  <a:lnTo>
                    <a:pt x="58627" y="935012"/>
                  </a:lnTo>
                  <a:lnTo>
                    <a:pt x="36296" y="887921"/>
                  </a:lnTo>
                  <a:lnTo>
                    <a:pt x="16169" y="842145"/>
                  </a:lnTo>
                  <a:lnTo>
                    <a:pt x="0" y="801594"/>
                  </a:lnTo>
                  <a:lnTo>
                    <a:pt x="11459" y="752333"/>
                  </a:lnTo>
                  <a:lnTo>
                    <a:pt x="26861" y="704266"/>
                  </a:lnTo>
                  <a:lnTo>
                    <a:pt x="45530" y="657245"/>
                  </a:lnTo>
                  <a:lnTo>
                    <a:pt x="66790" y="611120"/>
                  </a:lnTo>
                  <a:lnTo>
                    <a:pt x="89965" y="565742"/>
                  </a:lnTo>
                  <a:lnTo>
                    <a:pt x="114381" y="520962"/>
                  </a:lnTo>
                  <a:lnTo>
                    <a:pt x="139360" y="476632"/>
                  </a:lnTo>
                  <a:lnTo>
                    <a:pt x="159436" y="440867"/>
                  </a:lnTo>
                  <a:lnTo>
                    <a:pt x="183739" y="398562"/>
                  </a:lnTo>
                  <a:lnTo>
                    <a:pt x="210634" y="355029"/>
                  </a:lnTo>
                  <a:lnTo>
                    <a:pt x="238489" y="315583"/>
                  </a:lnTo>
                  <a:lnTo>
                    <a:pt x="265669" y="285538"/>
                  </a:lnTo>
                  <a:lnTo>
                    <a:pt x="301273" y="251925"/>
                  </a:lnTo>
                  <a:lnTo>
                    <a:pt x="337075" y="215802"/>
                  </a:lnTo>
                  <a:lnTo>
                    <a:pt x="373330" y="178534"/>
                  </a:lnTo>
                  <a:lnTo>
                    <a:pt x="410290" y="141486"/>
                  </a:lnTo>
                  <a:lnTo>
                    <a:pt x="448212" y="106024"/>
                  </a:lnTo>
                  <a:lnTo>
                    <a:pt x="487348" y="73513"/>
                  </a:lnTo>
                  <a:lnTo>
                    <a:pt x="527953" y="45319"/>
                  </a:lnTo>
                  <a:lnTo>
                    <a:pt x="570281" y="22808"/>
                  </a:lnTo>
                  <a:lnTo>
                    <a:pt x="614585" y="7344"/>
                  </a:lnTo>
                  <a:lnTo>
                    <a:pt x="661121" y="294"/>
                  </a:lnTo>
                  <a:lnTo>
                    <a:pt x="713839" y="0"/>
                  </a:lnTo>
                  <a:lnTo>
                    <a:pt x="766056" y="4200"/>
                  </a:lnTo>
                  <a:lnTo>
                    <a:pt x="817621" y="12576"/>
                  </a:lnTo>
                  <a:lnTo>
                    <a:pt x="868385" y="24810"/>
                  </a:lnTo>
                  <a:lnTo>
                    <a:pt x="918198" y="40585"/>
                  </a:lnTo>
                  <a:lnTo>
                    <a:pt x="966910" y="59581"/>
                  </a:lnTo>
                  <a:lnTo>
                    <a:pt x="1014370" y="81482"/>
                  </a:lnTo>
                  <a:lnTo>
                    <a:pt x="1060431" y="105968"/>
                  </a:lnTo>
                  <a:lnTo>
                    <a:pt x="1104940" y="132723"/>
                  </a:lnTo>
                  <a:lnTo>
                    <a:pt x="1147749" y="161427"/>
                  </a:lnTo>
                  <a:lnTo>
                    <a:pt x="1188708" y="191762"/>
                  </a:lnTo>
                  <a:lnTo>
                    <a:pt x="1227666" y="223411"/>
                  </a:lnTo>
                  <a:lnTo>
                    <a:pt x="1264475" y="256056"/>
                  </a:lnTo>
                  <a:lnTo>
                    <a:pt x="1298983" y="289378"/>
                  </a:lnTo>
                  <a:lnTo>
                    <a:pt x="1331042" y="323060"/>
                  </a:lnTo>
                  <a:lnTo>
                    <a:pt x="1360501" y="356783"/>
                  </a:lnTo>
                  <a:lnTo>
                    <a:pt x="1387211" y="390229"/>
                  </a:lnTo>
                  <a:lnTo>
                    <a:pt x="1411021" y="423080"/>
                  </a:lnTo>
                  <a:lnTo>
                    <a:pt x="1444173" y="474602"/>
                  </a:lnTo>
                  <a:lnTo>
                    <a:pt x="1472833" y="525567"/>
                  </a:lnTo>
                  <a:lnTo>
                    <a:pt x="1497345" y="575528"/>
                  </a:lnTo>
                  <a:lnTo>
                    <a:pt x="1518055" y="624035"/>
                  </a:lnTo>
                  <a:lnTo>
                    <a:pt x="1535307" y="670639"/>
                  </a:lnTo>
                  <a:lnTo>
                    <a:pt x="1549448" y="714893"/>
                  </a:lnTo>
                  <a:lnTo>
                    <a:pt x="1560822" y="756348"/>
                  </a:lnTo>
                  <a:lnTo>
                    <a:pt x="1569774" y="794554"/>
                  </a:lnTo>
                  <a:lnTo>
                    <a:pt x="1576649" y="829064"/>
                  </a:lnTo>
                  <a:lnTo>
                    <a:pt x="1545723" y="902070"/>
                  </a:lnTo>
                  <a:lnTo>
                    <a:pt x="1496660" y="953383"/>
                  </a:lnTo>
                  <a:lnTo>
                    <a:pt x="1454413" y="1001081"/>
                  </a:lnTo>
                  <a:lnTo>
                    <a:pt x="1418430" y="1045036"/>
                  </a:lnTo>
                  <a:lnTo>
                    <a:pt x="1388159" y="1085118"/>
                  </a:lnTo>
                  <a:lnTo>
                    <a:pt x="1363047" y="1121198"/>
                  </a:lnTo>
                  <a:lnTo>
                    <a:pt x="1334550" y="1166008"/>
                  </a:lnTo>
                  <a:lnTo>
                    <a:pt x="1313969" y="1196964"/>
                  </a:lnTo>
                  <a:lnTo>
                    <a:pt x="1282973" y="1239313"/>
                  </a:lnTo>
                  <a:lnTo>
                    <a:pt x="1243735" y="1286350"/>
                  </a:lnTo>
                  <a:lnTo>
                    <a:pt x="1198431" y="1331372"/>
                  </a:lnTo>
                  <a:lnTo>
                    <a:pt x="1162323" y="1362119"/>
                  </a:lnTo>
                  <a:lnTo>
                    <a:pt x="1124951" y="1389109"/>
                  </a:lnTo>
                  <a:lnTo>
                    <a:pt x="1073220" y="1420829"/>
                  </a:lnTo>
                  <a:lnTo>
                    <a:pt x="1047319" y="1436650"/>
                  </a:lnTo>
                  <a:lnTo>
                    <a:pt x="1024964" y="1451067"/>
                  </a:lnTo>
                  <a:lnTo>
                    <a:pt x="1002644" y="1465550"/>
                  </a:lnTo>
                  <a:lnTo>
                    <a:pt x="979986" y="1479424"/>
                  </a:lnTo>
                  <a:lnTo>
                    <a:pt x="956611" y="1492016"/>
                  </a:lnTo>
                  <a:lnTo>
                    <a:pt x="927791" y="1501833"/>
                  </a:lnTo>
                  <a:lnTo>
                    <a:pt x="892774" y="1507769"/>
                  </a:lnTo>
                  <a:lnTo>
                    <a:pt x="857154" y="1509746"/>
                  </a:lnTo>
                  <a:close/>
                </a:path>
              </a:pathLst>
            </a:custGeom>
            <a:solidFill>
              <a:srgbClr val="D8D1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3752712" y="0"/>
            <a:ext cx="4535805" cy="3767454"/>
            <a:chOff x="13752712" y="0"/>
            <a:chExt cx="4535805" cy="3767454"/>
          </a:xfrm>
        </p:grpSpPr>
        <p:sp>
          <p:nvSpPr>
            <p:cNvPr id="15" name="object 15"/>
            <p:cNvSpPr/>
            <p:nvPr/>
          </p:nvSpPr>
          <p:spPr>
            <a:xfrm>
              <a:off x="13752712" y="0"/>
              <a:ext cx="4535805" cy="3767454"/>
            </a:xfrm>
            <a:custGeom>
              <a:avLst/>
              <a:gdLst/>
              <a:ahLst/>
              <a:cxnLst/>
              <a:rect l="l" t="t" r="r" b="b"/>
              <a:pathLst>
                <a:path w="4535805" h="3767454">
                  <a:moveTo>
                    <a:pt x="3487" y="0"/>
                  </a:moveTo>
                  <a:lnTo>
                    <a:pt x="4535286" y="0"/>
                  </a:lnTo>
                  <a:lnTo>
                    <a:pt x="4535286" y="1780534"/>
                  </a:lnTo>
                  <a:lnTo>
                    <a:pt x="4498404" y="1783077"/>
                  </a:lnTo>
                  <a:lnTo>
                    <a:pt x="4452653" y="1783805"/>
                  </a:lnTo>
                  <a:lnTo>
                    <a:pt x="4406695" y="1782232"/>
                  </a:lnTo>
                  <a:lnTo>
                    <a:pt x="4360577" y="1778462"/>
                  </a:lnTo>
                  <a:lnTo>
                    <a:pt x="4314348" y="1772600"/>
                  </a:lnTo>
                  <a:lnTo>
                    <a:pt x="4268057" y="1764752"/>
                  </a:lnTo>
                  <a:lnTo>
                    <a:pt x="4221750" y="1755024"/>
                  </a:lnTo>
                  <a:lnTo>
                    <a:pt x="4175477" y="1743520"/>
                  </a:lnTo>
                  <a:lnTo>
                    <a:pt x="4129286" y="1730346"/>
                  </a:lnTo>
                  <a:lnTo>
                    <a:pt x="4083224" y="1715607"/>
                  </a:lnTo>
                  <a:lnTo>
                    <a:pt x="4037340" y="1699409"/>
                  </a:lnTo>
                  <a:lnTo>
                    <a:pt x="3991683" y="1681858"/>
                  </a:lnTo>
                  <a:lnTo>
                    <a:pt x="3946300" y="1663057"/>
                  </a:lnTo>
                  <a:lnTo>
                    <a:pt x="3901564" y="1643257"/>
                  </a:lnTo>
                  <a:lnTo>
                    <a:pt x="3856551" y="1622133"/>
                  </a:lnTo>
                  <a:lnTo>
                    <a:pt x="3812280" y="1600220"/>
                  </a:lnTo>
                  <a:lnTo>
                    <a:pt x="3768477" y="1577479"/>
                  </a:lnTo>
                  <a:lnTo>
                    <a:pt x="3725190" y="1554017"/>
                  </a:lnTo>
                  <a:lnTo>
                    <a:pt x="3682465" y="1529939"/>
                  </a:lnTo>
                  <a:lnTo>
                    <a:pt x="3640353" y="1505350"/>
                  </a:lnTo>
                  <a:lnTo>
                    <a:pt x="3598901" y="1480355"/>
                  </a:lnTo>
                  <a:lnTo>
                    <a:pt x="3558157" y="1455061"/>
                  </a:lnTo>
                  <a:lnTo>
                    <a:pt x="1980565" y="3486393"/>
                  </a:lnTo>
                  <a:lnTo>
                    <a:pt x="1895862" y="3420610"/>
                  </a:lnTo>
                  <a:lnTo>
                    <a:pt x="1856145" y="3388206"/>
                  </a:lnTo>
                  <a:lnTo>
                    <a:pt x="1816631" y="3355537"/>
                  </a:lnTo>
                  <a:lnTo>
                    <a:pt x="1777304" y="3322634"/>
                  </a:lnTo>
                  <a:lnTo>
                    <a:pt x="1738172" y="3289493"/>
                  </a:lnTo>
                  <a:lnTo>
                    <a:pt x="1699243" y="3256111"/>
                  </a:lnTo>
                  <a:lnTo>
                    <a:pt x="1660525" y="3222485"/>
                  </a:lnTo>
                  <a:lnTo>
                    <a:pt x="1622026" y="3188612"/>
                  </a:lnTo>
                  <a:lnTo>
                    <a:pt x="1583755" y="3154488"/>
                  </a:lnTo>
                  <a:lnTo>
                    <a:pt x="1545718" y="3120111"/>
                  </a:lnTo>
                  <a:lnTo>
                    <a:pt x="1507926" y="3085477"/>
                  </a:lnTo>
                  <a:lnTo>
                    <a:pt x="1470385" y="3050583"/>
                  </a:lnTo>
                  <a:lnTo>
                    <a:pt x="1433104" y="3015426"/>
                  </a:lnTo>
                  <a:lnTo>
                    <a:pt x="1396090" y="2980002"/>
                  </a:lnTo>
                  <a:lnTo>
                    <a:pt x="1359353" y="2944309"/>
                  </a:lnTo>
                  <a:lnTo>
                    <a:pt x="1322900" y="2908344"/>
                  </a:lnTo>
                  <a:lnTo>
                    <a:pt x="1286739" y="2872102"/>
                  </a:lnTo>
                  <a:lnTo>
                    <a:pt x="1250878" y="2835582"/>
                  </a:lnTo>
                  <a:lnTo>
                    <a:pt x="1215326" y="2798779"/>
                  </a:lnTo>
                  <a:lnTo>
                    <a:pt x="1180091" y="2761691"/>
                  </a:lnTo>
                  <a:lnTo>
                    <a:pt x="1145180" y="2724314"/>
                  </a:lnTo>
                  <a:lnTo>
                    <a:pt x="1110602" y="2686646"/>
                  </a:lnTo>
                  <a:lnTo>
                    <a:pt x="1076365" y="2648683"/>
                  </a:lnTo>
                  <a:lnTo>
                    <a:pt x="1042477" y="2610421"/>
                  </a:lnTo>
                  <a:lnTo>
                    <a:pt x="1008947" y="2571859"/>
                  </a:lnTo>
                  <a:lnTo>
                    <a:pt x="975781" y="2532992"/>
                  </a:lnTo>
                  <a:lnTo>
                    <a:pt x="942989" y="2493817"/>
                  </a:lnTo>
                  <a:lnTo>
                    <a:pt x="910579" y="2454332"/>
                  </a:lnTo>
                  <a:lnTo>
                    <a:pt x="878558" y="2414532"/>
                  </a:lnTo>
                  <a:lnTo>
                    <a:pt x="846935" y="2374416"/>
                  </a:lnTo>
                  <a:lnTo>
                    <a:pt x="815718" y="2333979"/>
                  </a:lnTo>
                  <a:lnTo>
                    <a:pt x="784915" y="2293219"/>
                  </a:lnTo>
                  <a:lnTo>
                    <a:pt x="754535" y="2252132"/>
                  </a:lnTo>
                  <a:lnTo>
                    <a:pt x="724584" y="2210716"/>
                  </a:lnTo>
                  <a:lnTo>
                    <a:pt x="695072" y="2168966"/>
                  </a:lnTo>
                  <a:lnTo>
                    <a:pt x="666006" y="2126880"/>
                  </a:lnTo>
                  <a:lnTo>
                    <a:pt x="637395" y="2084455"/>
                  </a:lnTo>
                  <a:lnTo>
                    <a:pt x="609936" y="2042725"/>
                  </a:lnTo>
                  <a:lnTo>
                    <a:pt x="582942" y="2000654"/>
                  </a:lnTo>
                  <a:lnTo>
                    <a:pt x="556424" y="1958248"/>
                  </a:lnTo>
                  <a:lnTo>
                    <a:pt x="530392" y="1915515"/>
                  </a:lnTo>
                  <a:lnTo>
                    <a:pt x="504856" y="1872462"/>
                  </a:lnTo>
                  <a:lnTo>
                    <a:pt x="479825" y="1829095"/>
                  </a:lnTo>
                  <a:lnTo>
                    <a:pt x="455310" y="1785422"/>
                  </a:lnTo>
                  <a:lnTo>
                    <a:pt x="431321" y="1741450"/>
                  </a:lnTo>
                  <a:lnTo>
                    <a:pt x="407867" y="1697186"/>
                  </a:lnTo>
                  <a:lnTo>
                    <a:pt x="384959" y="1652636"/>
                  </a:lnTo>
                  <a:lnTo>
                    <a:pt x="362607" y="1607808"/>
                  </a:lnTo>
                  <a:lnTo>
                    <a:pt x="340821" y="1562710"/>
                  </a:lnTo>
                  <a:lnTo>
                    <a:pt x="319610" y="1517347"/>
                  </a:lnTo>
                  <a:lnTo>
                    <a:pt x="298986" y="1471727"/>
                  </a:lnTo>
                  <a:lnTo>
                    <a:pt x="278957" y="1425857"/>
                  </a:lnTo>
                  <a:lnTo>
                    <a:pt x="259534" y="1379744"/>
                  </a:lnTo>
                  <a:lnTo>
                    <a:pt x="240727" y="1333395"/>
                  </a:lnTo>
                  <a:lnTo>
                    <a:pt x="222545" y="1286818"/>
                  </a:lnTo>
                  <a:lnTo>
                    <a:pt x="205000" y="1240018"/>
                  </a:lnTo>
                  <a:lnTo>
                    <a:pt x="188100" y="1193004"/>
                  </a:lnTo>
                  <a:lnTo>
                    <a:pt x="171857" y="1145781"/>
                  </a:lnTo>
                  <a:lnTo>
                    <a:pt x="156279" y="1098358"/>
                  </a:lnTo>
                  <a:lnTo>
                    <a:pt x="141377" y="1050742"/>
                  </a:lnTo>
                  <a:lnTo>
                    <a:pt x="127161" y="1002938"/>
                  </a:lnTo>
                  <a:lnTo>
                    <a:pt x="113641" y="954955"/>
                  </a:lnTo>
                  <a:lnTo>
                    <a:pt x="100826" y="906799"/>
                  </a:lnTo>
                  <a:lnTo>
                    <a:pt x="88728" y="858477"/>
                  </a:lnTo>
                  <a:lnTo>
                    <a:pt x="77356" y="809997"/>
                  </a:lnTo>
                  <a:lnTo>
                    <a:pt x="66719" y="761365"/>
                  </a:lnTo>
                  <a:lnTo>
                    <a:pt x="56829" y="712589"/>
                  </a:lnTo>
                  <a:lnTo>
                    <a:pt x="47694" y="663675"/>
                  </a:lnTo>
                  <a:lnTo>
                    <a:pt x="39326" y="614631"/>
                  </a:lnTo>
                  <a:lnTo>
                    <a:pt x="31733" y="565463"/>
                  </a:lnTo>
                  <a:lnTo>
                    <a:pt x="24927" y="516179"/>
                  </a:lnTo>
                  <a:lnTo>
                    <a:pt x="18916" y="466786"/>
                  </a:lnTo>
                  <a:lnTo>
                    <a:pt x="13712" y="417290"/>
                  </a:lnTo>
                  <a:lnTo>
                    <a:pt x="9323" y="367699"/>
                  </a:lnTo>
                  <a:lnTo>
                    <a:pt x="5761" y="318019"/>
                  </a:lnTo>
                  <a:lnTo>
                    <a:pt x="3035" y="268258"/>
                  </a:lnTo>
                  <a:lnTo>
                    <a:pt x="1154" y="218424"/>
                  </a:lnTo>
                  <a:lnTo>
                    <a:pt x="130" y="168521"/>
                  </a:lnTo>
                  <a:lnTo>
                    <a:pt x="0" y="118566"/>
                  </a:lnTo>
                  <a:lnTo>
                    <a:pt x="792" y="68579"/>
                  </a:lnTo>
                  <a:lnTo>
                    <a:pt x="2507" y="18584"/>
                  </a:lnTo>
                  <a:lnTo>
                    <a:pt x="3487" y="0"/>
                  </a:lnTo>
                  <a:close/>
                </a:path>
                <a:path w="4535805" h="3767454">
                  <a:moveTo>
                    <a:pt x="1980565" y="3486393"/>
                  </a:moveTo>
                  <a:lnTo>
                    <a:pt x="3558157" y="1455061"/>
                  </a:lnTo>
                  <a:lnTo>
                    <a:pt x="3552582" y="1598148"/>
                  </a:lnTo>
                  <a:lnTo>
                    <a:pt x="3547617" y="1695921"/>
                  </a:lnTo>
                  <a:lnTo>
                    <a:pt x="3541441" y="1795235"/>
                  </a:lnTo>
                  <a:lnTo>
                    <a:pt x="3533873" y="1895775"/>
                  </a:lnTo>
                  <a:lnTo>
                    <a:pt x="3529511" y="1946406"/>
                  </a:lnTo>
                  <a:lnTo>
                    <a:pt x="3524733" y="1997227"/>
                  </a:lnTo>
                  <a:lnTo>
                    <a:pt x="3519516" y="2048198"/>
                  </a:lnTo>
                  <a:lnTo>
                    <a:pt x="3513839" y="2099279"/>
                  </a:lnTo>
                  <a:lnTo>
                    <a:pt x="3507678" y="2150431"/>
                  </a:lnTo>
                  <a:lnTo>
                    <a:pt x="3501010" y="2201616"/>
                  </a:lnTo>
                  <a:lnTo>
                    <a:pt x="3493803" y="2252867"/>
                  </a:lnTo>
                  <a:lnTo>
                    <a:pt x="3486066" y="2303925"/>
                  </a:lnTo>
                  <a:lnTo>
                    <a:pt x="3477744" y="2354971"/>
                  </a:lnTo>
                  <a:lnTo>
                    <a:pt x="3468825" y="2405892"/>
                  </a:lnTo>
                  <a:lnTo>
                    <a:pt x="3459287" y="2456650"/>
                  </a:lnTo>
                  <a:lnTo>
                    <a:pt x="3449107" y="2507204"/>
                  </a:lnTo>
                  <a:lnTo>
                    <a:pt x="3438262" y="2557516"/>
                  </a:lnTo>
                  <a:lnTo>
                    <a:pt x="3426729" y="2607547"/>
                  </a:lnTo>
                  <a:lnTo>
                    <a:pt x="3414487" y="2657258"/>
                  </a:lnTo>
                  <a:lnTo>
                    <a:pt x="3401512" y="2706608"/>
                  </a:lnTo>
                  <a:lnTo>
                    <a:pt x="3387782" y="2755560"/>
                  </a:lnTo>
                  <a:lnTo>
                    <a:pt x="3373274" y="2804073"/>
                  </a:lnTo>
                  <a:lnTo>
                    <a:pt x="3357965" y="2852109"/>
                  </a:lnTo>
                  <a:lnTo>
                    <a:pt x="3341834" y="2899628"/>
                  </a:lnTo>
                  <a:lnTo>
                    <a:pt x="3324857" y="2946592"/>
                  </a:lnTo>
                  <a:lnTo>
                    <a:pt x="3307011" y="2992961"/>
                  </a:lnTo>
                  <a:lnTo>
                    <a:pt x="3288275" y="3038695"/>
                  </a:lnTo>
                  <a:lnTo>
                    <a:pt x="3268624" y="3083756"/>
                  </a:lnTo>
                  <a:lnTo>
                    <a:pt x="3248038" y="3128104"/>
                  </a:lnTo>
                  <a:lnTo>
                    <a:pt x="3226493" y="3171701"/>
                  </a:lnTo>
                  <a:lnTo>
                    <a:pt x="3203966" y="3214507"/>
                  </a:lnTo>
                  <a:lnTo>
                    <a:pt x="3180435" y="3256482"/>
                  </a:lnTo>
                  <a:lnTo>
                    <a:pt x="3155877" y="3297589"/>
                  </a:lnTo>
                  <a:lnTo>
                    <a:pt x="3130270" y="3337786"/>
                  </a:lnTo>
                  <a:lnTo>
                    <a:pt x="3103373" y="3377356"/>
                  </a:lnTo>
                  <a:lnTo>
                    <a:pt x="3075416" y="3415851"/>
                  </a:lnTo>
                  <a:lnTo>
                    <a:pt x="3046926" y="3452535"/>
                  </a:lnTo>
                  <a:lnTo>
                    <a:pt x="3016895" y="3488707"/>
                  </a:lnTo>
                  <a:lnTo>
                    <a:pt x="2986688" y="3522664"/>
                  </a:lnTo>
                  <a:lnTo>
                    <a:pt x="2986356" y="3523092"/>
                  </a:lnTo>
                  <a:lnTo>
                    <a:pt x="2952244" y="3558609"/>
                  </a:lnTo>
                  <a:lnTo>
                    <a:pt x="2917017" y="3592171"/>
                  </a:lnTo>
                  <a:lnTo>
                    <a:pt x="2880098" y="3624037"/>
                  </a:lnTo>
                  <a:lnTo>
                    <a:pt x="2841571" y="3653785"/>
                  </a:lnTo>
                  <a:lnTo>
                    <a:pt x="2801514" y="3680992"/>
                  </a:lnTo>
                  <a:lnTo>
                    <a:pt x="2760009" y="3705237"/>
                  </a:lnTo>
                  <a:lnTo>
                    <a:pt x="2717136" y="3726095"/>
                  </a:lnTo>
                  <a:lnTo>
                    <a:pt x="2672976" y="3743146"/>
                  </a:lnTo>
                  <a:lnTo>
                    <a:pt x="2627610" y="3755966"/>
                  </a:lnTo>
                  <a:lnTo>
                    <a:pt x="2581117" y="3764133"/>
                  </a:lnTo>
                  <a:lnTo>
                    <a:pt x="2533579" y="3767225"/>
                  </a:lnTo>
                  <a:lnTo>
                    <a:pt x="2485388" y="3764941"/>
                  </a:lnTo>
                  <a:lnTo>
                    <a:pt x="2438208" y="3757592"/>
                  </a:lnTo>
                  <a:lnTo>
                    <a:pt x="2392022" y="3745691"/>
                  </a:lnTo>
                  <a:lnTo>
                    <a:pt x="2346812" y="3729750"/>
                  </a:lnTo>
                  <a:lnTo>
                    <a:pt x="2302561" y="3710283"/>
                  </a:lnTo>
                  <a:lnTo>
                    <a:pt x="2259253" y="3687803"/>
                  </a:lnTo>
                  <a:lnTo>
                    <a:pt x="2216868" y="3662821"/>
                  </a:lnTo>
                  <a:lnTo>
                    <a:pt x="2175391" y="3635851"/>
                  </a:lnTo>
                  <a:lnTo>
                    <a:pt x="2150996" y="3618755"/>
                  </a:lnTo>
                  <a:lnTo>
                    <a:pt x="1980565" y="3486393"/>
                  </a:lnTo>
                  <a:close/>
                </a:path>
              </a:pathLst>
            </a:custGeom>
            <a:solidFill>
              <a:srgbClr val="FDBE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786120" y="0"/>
              <a:ext cx="3880485" cy="2844800"/>
            </a:xfrm>
            <a:custGeom>
              <a:avLst/>
              <a:gdLst/>
              <a:ahLst/>
              <a:cxnLst/>
              <a:rect l="l" t="t" r="r" b="b"/>
              <a:pathLst>
                <a:path w="3880484" h="2844800">
                  <a:moveTo>
                    <a:pt x="1516897" y="1511300"/>
                  </a:moveTo>
                  <a:lnTo>
                    <a:pt x="1493979" y="1485900"/>
                  </a:lnTo>
                  <a:lnTo>
                    <a:pt x="1479372" y="1473200"/>
                  </a:lnTo>
                  <a:lnTo>
                    <a:pt x="1612253" y="1308100"/>
                  </a:lnTo>
                  <a:lnTo>
                    <a:pt x="1772209" y="1117600"/>
                  </a:lnTo>
                  <a:lnTo>
                    <a:pt x="1966647" y="889000"/>
                  </a:lnTo>
                  <a:lnTo>
                    <a:pt x="2131144" y="685800"/>
                  </a:lnTo>
                  <a:lnTo>
                    <a:pt x="2164344" y="660400"/>
                  </a:lnTo>
                  <a:lnTo>
                    <a:pt x="2331993" y="457200"/>
                  </a:lnTo>
                  <a:lnTo>
                    <a:pt x="2366342" y="419100"/>
                  </a:lnTo>
                  <a:lnTo>
                    <a:pt x="2400811" y="393700"/>
                  </a:lnTo>
                  <a:lnTo>
                    <a:pt x="2574988" y="203200"/>
                  </a:lnTo>
                  <a:lnTo>
                    <a:pt x="2716597" y="50800"/>
                  </a:lnTo>
                  <a:lnTo>
                    <a:pt x="2752323" y="25400"/>
                  </a:lnTo>
                  <a:lnTo>
                    <a:pt x="2779790" y="0"/>
                  </a:lnTo>
                  <a:lnTo>
                    <a:pt x="2846130" y="0"/>
                  </a:lnTo>
                  <a:lnTo>
                    <a:pt x="2801002" y="38100"/>
                  </a:lnTo>
                  <a:lnTo>
                    <a:pt x="2659663" y="190500"/>
                  </a:lnTo>
                  <a:lnTo>
                    <a:pt x="2624648" y="215900"/>
                  </a:lnTo>
                  <a:lnTo>
                    <a:pt x="2451425" y="419100"/>
                  </a:lnTo>
                  <a:lnTo>
                    <a:pt x="2417142" y="444500"/>
                  </a:lnTo>
                  <a:lnTo>
                    <a:pt x="2314995" y="558800"/>
                  </a:lnTo>
                  <a:lnTo>
                    <a:pt x="2181159" y="711200"/>
                  </a:lnTo>
                  <a:lnTo>
                    <a:pt x="2016183" y="901700"/>
                  </a:lnTo>
                  <a:lnTo>
                    <a:pt x="1821295" y="1143000"/>
                  </a:lnTo>
                  <a:lnTo>
                    <a:pt x="1597651" y="1409700"/>
                  </a:lnTo>
                  <a:lnTo>
                    <a:pt x="1529268" y="1485900"/>
                  </a:lnTo>
                  <a:lnTo>
                    <a:pt x="1516897" y="1511300"/>
                  </a:lnTo>
                  <a:close/>
                </a:path>
                <a:path w="3880484" h="2844800">
                  <a:moveTo>
                    <a:pt x="3819279" y="215900"/>
                  </a:moveTo>
                  <a:lnTo>
                    <a:pt x="3806023" y="203200"/>
                  </a:lnTo>
                  <a:lnTo>
                    <a:pt x="3770113" y="177800"/>
                  </a:lnTo>
                  <a:lnTo>
                    <a:pt x="3734662" y="165100"/>
                  </a:lnTo>
                  <a:lnTo>
                    <a:pt x="3699568" y="127000"/>
                  </a:lnTo>
                  <a:lnTo>
                    <a:pt x="3659421" y="101600"/>
                  </a:lnTo>
                  <a:lnTo>
                    <a:pt x="3619521" y="63500"/>
                  </a:lnTo>
                  <a:lnTo>
                    <a:pt x="3540399" y="0"/>
                  </a:lnTo>
                  <a:lnTo>
                    <a:pt x="3616360" y="0"/>
                  </a:lnTo>
                  <a:lnTo>
                    <a:pt x="3641389" y="12700"/>
                  </a:lnTo>
                  <a:lnTo>
                    <a:pt x="3678167" y="50800"/>
                  </a:lnTo>
                  <a:lnTo>
                    <a:pt x="3752619" y="114300"/>
                  </a:lnTo>
                  <a:lnTo>
                    <a:pt x="3828780" y="165100"/>
                  </a:lnTo>
                  <a:lnTo>
                    <a:pt x="3867694" y="190500"/>
                  </a:lnTo>
                  <a:lnTo>
                    <a:pt x="3870945" y="203200"/>
                  </a:lnTo>
                  <a:lnTo>
                    <a:pt x="3837411" y="203200"/>
                  </a:lnTo>
                  <a:lnTo>
                    <a:pt x="3819279" y="215900"/>
                  </a:lnTo>
                  <a:close/>
                </a:path>
                <a:path w="3880484" h="2844800">
                  <a:moveTo>
                    <a:pt x="3842490" y="241300"/>
                  </a:moveTo>
                  <a:lnTo>
                    <a:pt x="3819279" y="215900"/>
                  </a:lnTo>
                  <a:lnTo>
                    <a:pt x="3837411" y="203200"/>
                  </a:lnTo>
                  <a:lnTo>
                    <a:pt x="3842490" y="241300"/>
                  </a:lnTo>
                  <a:close/>
                </a:path>
                <a:path w="3880484" h="2844800">
                  <a:moveTo>
                    <a:pt x="3864119" y="241300"/>
                  </a:moveTo>
                  <a:lnTo>
                    <a:pt x="3842490" y="241300"/>
                  </a:lnTo>
                  <a:lnTo>
                    <a:pt x="3837411" y="203200"/>
                  </a:lnTo>
                  <a:lnTo>
                    <a:pt x="3879034" y="203200"/>
                  </a:lnTo>
                  <a:lnTo>
                    <a:pt x="3880019" y="215900"/>
                  </a:lnTo>
                  <a:lnTo>
                    <a:pt x="3879674" y="215900"/>
                  </a:lnTo>
                  <a:lnTo>
                    <a:pt x="3877308" y="228600"/>
                  </a:lnTo>
                  <a:lnTo>
                    <a:pt x="3872774" y="228600"/>
                  </a:lnTo>
                  <a:lnTo>
                    <a:pt x="3864119" y="241300"/>
                  </a:lnTo>
                  <a:close/>
                </a:path>
                <a:path w="3880484" h="2844800">
                  <a:moveTo>
                    <a:pt x="1605209" y="2794000"/>
                  </a:moveTo>
                  <a:lnTo>
                    <a:pt x="1532028" y="2794000"/>
                  </a:lnTo>
                  <a:lnTo>
                    <a:pt x="1540904" y="2781300"/>
                  </a:lnTo>
                  <a:lnTo>
                    <a:pt x="1548993" y="2768600"/>
                  </a:lnTo>
                  <a:lnTo>
                    <a:pt x="1556523" y="2755900"/>
                  </a:lnTo>
                  <a:lnTo>
                    <a:pt x="1732366" y="2565400"/>
                  </a:lnTo>
                  <a:lnTo>
                    <a:pt x="3134915" y="990600"/>
                  </a:lnTo>
                  <a:lnTo>
                    <a:pt x="3819279" y="215900"/>
                  </a:lnTo>
                  <a:lnTo>
                    <a:pt x="3842490" y="241300"/>
                  </a:lnTo>
                  <a:lnTo>
                    <a:pt x="3864119" y="241300"/>
                  </a:lnTo>
                  <a:lnTo>
                    <a:pt x="1645226" y="2743200"/>
                  </a:lnTo>
                  <a:lnTo>
                    <a:pt x="1625305" y="2755900"/>
                  </a:lnTo>
                  <a:lnTo>
                    <a:pt x="1605209" y="2794000"/>
                  </a:lnTo>
                  <a:close/>
                </a:path>
                <a:path w="3880484" h="2844800">
                  <a:moveTo>
                    <a:pt x="24151" y="1562100"/>
                  </a:moveTo>
                  <a:lnTo>
                    <a:pt x="8183" y="1549400"/>
                  </a:lnTo>
                  <a:lnTo>
                    <a:pt x="0" y="1536700"/>
                  </a:lnTo>
                  <a:lnTo>
                    <a:pt x="6168" y="1524000"/>
                  </a:lnTo>
                  <a:lnTo>
                    <a:pt x="585084" y="838200"/>
                  </a:lnTo>
                  <a:lnTo>
                    <a:pt x="589094" y="838200"/>
                  </a:lnTo>
                  <a:lnTo>
                    <a:pt x="593904" y="825500"/>
                  </a:lnTo>
                  <a:lnTo>
                    <a:pt x="610377" y="825500"/>
                  </a:lnTo>
                  <a:lnTo>
                    <a:pt x="615271" y="838200"/>
                  </a:lnTo>
                  <a:lnTo>
                    <a:pt x="675155" y="876300"/>
                  </a:lnTo>
                  <a:lnTo>
                    <a:pt x="589969" y="876300"/>
                  </a:lnTo>
                  <a:lnTo>
                    <a:pt x="609035" y="889000"/>
                  </a:lnTo>
                  <a:lnTo>
                    <a:pt x="41336" y="1549400"/>
                  </a:lnTo>
                  <a:lnTo>
                    <a:pt x="24151" y="1562100"/>
                  </a:lnTo>
                  <a:close/>
                </a:path>
                <a:path w="3880484" h="2844800">
                  <a:moveTo>
                    <a:pt x="609035" y="889000"/>
                  </a:moveTo>
                  <a:lnTo>
                    <a:pt x="589969" y="876300"/>
                  </a:lnTo>
                  <a:lnTo>
                    <a:pt x="620155" y="876300"/>
                  </a:lnTo>
                  <a:lnTo>
                    <a:pt x="609035" y="889000"/>
                  </a:lnTo>
                  <a:close/>
                </a:path>
                <a:path w="3880484" h="2844800">
                  <a:moveTo>
                    <a:pt x="1450257" y="1511300"/>
                  </a:moveTo>
                  <a:lnTo>
                    <a:pt x="1418058" y="1473200"/>
                  </a:lnTo>
                  <a:lnTo>
                    <a:pt x="1379710" y="1447800"/>
                  </a:lnTo>
                  <a:lnTo>
                    <a:pt x="1301680" y="1397000"/>
                  </a:lnTo>
                  <a:lnTo>
                    <a:pt x="1262117" y="1346200"/>
                  </a:lnTo>
                  <a:lnTo>
                    <a:pt x="933867" y="1117600"/>
                  </a:lnTo>
                  <a:lnTo>
                    <a:pt x="891151" y="1079500"/>
                  </a:lnTo>
                  <a:lnTo>
                    <a:pt x="609035" y="889000"/>
                  </a:lnTo>
                  <a:lnTo>
                    <a:pt x="620155" y="876300"/>
                  </a:lnTo>
                  <a:lnTo>
                    <a:pt x="675155" y="876300"/>
                  </a:lnTo>
                  <a:lnTo>
                    <a:pt x="735040" y="914400"/>
                  </a:lnTo>
                  <a:lnTo>
                    <a:pt x="1100781" y="1181100"/>
                  </a:lnTo>
                  <a:lnTo>
                    <a:pt x="1339014" y="1346200"/>
                  </a:lnTo>
                  <a:lnTo>
                    <a:pt x="1378103" y="1397000"/>
                  </a:lnTo>
                  <a:lnTo>
                    <a:pt x="1455413" y="1447800"/>
                  </a:lnTo>
                  <a:lnTo>
                    <a:pt x="1479372" y="1473200"/>
                  </a:lnTo>
                  <a:lnTo>
                    <a:pt x="1460637" y="1498600"/>
                  </a:lnTo>
                  <a:lnTo>
                    <a:pt x="1450257" y="1511300"/>
                  </a:lnTo>
                  <a:close/>
                </a:path>
                <a:path w="3880484" h="2844800">
                  <a:moveTo>
                    <a:pt x="1489387" y="1549400"/>
                  </a:moveTo>
                  <a:lnTo>
                    <a:pt x="1455882" y="1524000"/>
                  </a:lnTo>
                  <a:lnTo>
                    <a:pt x="1450257" y="1511300"/>
                  </a:lnTo>
                  <a:lnTo>
                    <a:pt x="1460637" y="1498600"/>
                  </a:lnTo>
                  <a:lnTo>
                    <a:pt x="1479372" y="1473200"/>
                  </a:lnTo>
                  <a:lnTo>
                    <a:pt x="1493979" y="1485900"/>
                  </a:lnTo>
                  <a:lnTo>
                    <a:pt x="1516897" y="1511300"/>
                  </a:lnTo>
                  <a:lnTo>
                    <a:pt x="1495253" y="1536700"/>
                  </a:lnTo>
                  <a:lnTo>
                    <a:pt x="1489387" y="1549400"/>
                  </a:lnTo>
                  <a:close/>
                </a:path>
                <a:path w="3880484" h="2844800">
                  <a:moveTo>
                    <a:pt x="1582899" y="2197100"/>
                  </a:moveTo>
                  <a:lnTo>
                    <a:pt x="1387517" y="2197100"/>
                  </a:lnTo>
                  <a:lnTo>
                    <a:pt x="1345386" y="2159000"/>
                  </a:lnTo>
                  <a:lnTo>
                    <a:pt x="1310647" y="2120900"/>
                  </a:lnTo>
                  <a:lnTo>
                    <a:pt x="1283398" y="2070100"/>
                  </a:lnTo>
                  <a:lnTo>
                    <a:pt x="1263743" y="2032000"/>
                  </a:lnTo>
                  <a:lnTo>
                    <a:pt x="1251492" y="1981200"/>
                  </a:lnTo>
                  <a:lnTo>
                    <a:pt x="1248786" y="1943100"/>
                  </a:lnTo>
                  <a:lnTo>
                    <a:pt x="1248360" y="1917700"/>
                  </a:lnTo>
                  <a:lnTo>
                    <a:pt x="1250205" y="1892300"/>
                  </a:lnTo>
                  <a:lnTo>
                    <a:pt x="1254312" y="1854200"/>
                  </a:lnTo>
                  <a:lnTo>
                    <a:pt x="1269311" y="1803400"/>
                  </a:lnTo>
                  <a:lnTo>
                    <a:pt x="1288781" y="1752600"/>
                  </a:lnTo>
                  <a:lnTo>
                    <a:pt x="1312627" y="1701800"/>
                  </a:lnTo>
                  <a:lnTo>
                    <a:pt x="1339993" y="1663700"/>
                  </a:lnTo>
                  <a:lnTo>
                    <a:pt x="1370028" y="1612900"/>
                  </a:lnTo>
                  <a:lnTo>
                    <a:pt x="1401878" y="1574800"/>
                  </a:lnTo>
                  <a:lnTo>
                    <a:pt x="1431089" y="1536700"/>
                  </a:lnTo>
                  <a:lnTo>
                    <a:pt x="1450257" y="1511300"/>
                  </a:lnTo>
                  <a:lnTo>
                    <a:pt x="1455882" y="1524000"/>
                  </a:lnTo>
                  <a:lnTo>
                    <a:pt x="1489387" y="1549400"/>
                  </a:lnTo>
                  <a:lnTo>
                    <a:pt x="1461693" y="1574800"/>
                  </a:lnTo>
                  <a:lnTo>
                    <a:pt x="1428841" y="1625600"/>
                  </a:lnTo>
                  <a:lnTo>
                    <a:pt x="1398921" y="1663700"/>
                  </a:lnTo>
                  <a:lnTo>
                    <a:pt x="1370928" y="1701800"/>
                  </a:lnTo>
                  <a:lnTo>
                    <a:pt x="1345899" y="1752600"/>
                  </a:lnTo>
                  <a:lnTo>
                    <a:pt x="1324869" y="1803400"/>
                  </a:lnTo>
                  <a:lnTo>
                    <a:pt x="1308876" y="1854200"/>
                  </a:lnTo>
                  <a:lnTo>
                    <a:pt x="1302861" y="1866900"/>
                  </a:lnTo>
                  <a:lnTo>
                    <a:pt x="1299134" y="1905000"/>
                  </a:lnTo>
                  <a:lnTo>
                    <a:pt x="1297693" y="1917700"/>
                  </a:lnTo>
                  <a:lnTo>
                    <a:pt x="1298539" y="1943100"/>
                  </a:lnTo>
                  <a:lnTo>
                    <a:pt x="1301642" y="1981200"/>
                  </a:lnTo>
                  <a:lnTo>
                    <a:pt x="1306972" y="1993900"/>
                  </a:lnTo>
                  <a:lnTo>
                    <a:pt x="1314528" y="2032000"/>
                  </a:lnTo>
                  <a:lnTo>
                    <a:pt x="1324311" y="2044700"/>
                  </a:lnTo>
                  <a:lnTo>
                    <a:pt x="1348288" y="2095500"/>
                  </a:lnTo>
                  <a:lnTo>
                    <a:pt x="1379336" y="2120900"/>
                  </a:lnTo>
                  <a:lnTo>
                    <a:pt x="1417234" y="2159000"/>
                  </a:lnTo>
                  <a:lnTo>
                    <a:pt x="1461762" y="2171700"/>
                  </a:lnTo>
                  <a:lnTo>
                    <a:pt x="1626030" y="2171700"/>
                  </a:lnTo>
                  <a:lnTo>
                    <a:pt x="1582899" y="2197100"/>
                  </a:lnTo>
                  <a:close/>
                </a:path>
                <a:path w="3880484" h="2844800">
                  <a:moveTo>
                    <a:pt x="1626030" y="2171700"/>
                  </a:moveTo>
                  <a:lnTo>
                    <a:pt x="1509032" y="2171700"/>
                  </a:lnTo>
                  <a:lnTo>
                    <a:pt x="1552615" y="2159000"/>
                  </a:lnTo>
                  <a:lnTo>
                    <a:pt x="1591894" y="2133600"/>
                  </a:lnTo>
                  <a:lnTo>
                    <a:pt x="1626250" y="2108200"/>
                  </a:lnTo>
                  <a:lnTo>
                    <a:pt x="1655065" y="2070100"/>
                  </a:lnTo>
                  <a:lnTo>
                    <a:pt x="1677720" y="2032000"/>
                  </a:lnTo>
                  <a:lnTo>
                    <a:pt x="1693599" y="1981200"/>
                  </a:lnTo>
                  <a:lnTo>
                    <a:pt x="1702082" y="1943100"/>
                  </a:lnTo>
                  <a:lnTo>
                    <a:pt x="1702178" y="1930400"/>
                  </a:lnTo>
                  <a:lnTo>
                    <a:pt x="1702274" y="1917700"/>
                  </a:lnTo>
                  <a:lnTo>
                    <a:pt x="1702465" y="1905000"/>
                  </a:lnTo>
                  <a:lnTo>
                    <a:pt x="1702561" y="1892300"/>
                  </a:lnTo>
                  <a:lnTo>
                    <a:pt x="1694313" y="1841500"/>
                  </a:lnTo>
                  <a:lnTo>
                    <a:pt x="1678539" y="1790700"/>
                  </a:lnTo>
                  <a:lnTo>
                    <a:pt x="1656440" y="1739900"/>
                  </a:lnTo>
                  <a:lnTo>
                    <a:pt x="1629218" y="1701800"/>
                  </a:lnTo>
                  <a:lnTo>
                    <a:pt x="1598074" y="1663700"/>
                  </a:lnTo>
                  <a:lnTo>
                    <a:pt x="1564209" y="1612900"/>
                  </a:lnTo>
                  <a:lnTo>
                    <a:pt x="1528824" y="1587500"/>
                  </a:lnTo>
                  <a:lnTo>
                    <a:pt x="1493121" y="1549400"/>
                  </a:lnTo>
                  <a:lnTo>
                    <a:pt x="1489387" y="1549400"/>
                  </a:lnTo>
                  <a:lnTo>
                    <a:pt x="1495253" y="1536700"/>
                  </a:lnTo>
                  <a:lnTo>
                    <a:pt x="1516897" y="1511300"/>
                  </a:lnTo>
                  <a:lnTo>
                    <a:pt x="1531787" y="1524000"/>
                  </a:lnTo>
                  <a:lnTo>
                    <a:pt x="1568403" y="1562100"/>
                  </a:lnTo>
                  <a:lnTo>
                    <a:pt x="1603396" y="1587500"/>
                  </a:lnTo>
                  <a:lnTo>
                    <a:pt x="1636336" y="1625600"/>
                  </a:lnTo>
                  <a:lnTo>
                    <a:pt x="1665895" y="1663700"/>
                  </a:lnTo>
                  <a:lnTo>
                    <a:pt x="1692415" y="1714500"/>
                  </a:lnTo>
                  <a:lnTo>
                    <a:pt x="1715156" y="1752600"/>
                  </a:lnTo>
                  <a:lnTo>
                    <a:pt x="1733377" y="1803400"/>
                  </a:lnTo>
                  <a:lnTo>
                    <a:pt x="1746336" y="1854200"/>
                  </a:lnTo>
                  <a:lnTo>
                    <a:pt x="1750597" y="1866900"/>
                  </a:lnTo>
                  <a:lnTo>
                    <a:pt x="1752662" y="1905000"/>
                  </a:lnTo>
                  <a:lnTo>
                    <a:pt x="1752576" y="1917700"/>
                  </a:lnTo>
                  <a:lnTo>
                    <a:pt x="1752532" y="1930400"/>
                  </a:lnTo>
                  <a:lnTo>
                    <a:pt x="1745731" y="1981200"/>
                  </a:lnTo>
                  <a:lnTo>
                    <a:pt x="1730461" y="2032000"/>
                  </a:lnTo>
                  <a:lnTo>
                    <a:pt x="1694999" y="2108200"/>
                  </a:lnTo>
                  <a:lnTo>
                    <a:pt x="1663592" y="2146300"/>
                  </a:lnTo>
                  <a:lnTo>
                    <a:pt x="1626030" y="2171700"/>
                  </a:lnTo>
                  <a:close/>
                </a:path>
                <a:path w="3880484" h="2844800">
                  <a:moveTo>
                    <a:pt x="1512867" y="2844800"/>
                  </a:moveTo>
                  <a:lnTo>
                    <a:pt x="1462446" y="2832100"/>
                  </a:lnTo>
                  <a:lnTo>
                    <a:pt x="1366880" y="2768600"/>
                  </a:lnTo>
                  <a:lnTo>
                    <a:pt x="1274098" y="2705100"/>
                  </a:lnTo>
                  <a:lnTo>
                    <a:pt x="1194860" y="2654300"/>
                  </a:lnTo>
                  <a:lnTo>
                    <a:pt x="1117024" y="2590800"/>
                  </a:lnTo>
                  <a:lnTo>
                    <a:pt x="1040589" y="2540000"/>
                  </a:lnTo>
                  <a:lnTo>
                    <a:pt x="1002898" y="2489200"/>
                  </a:lnTo>
                  <a:lnTo>
                    <a:pt x="928565" y="2438400"/>
                  </a:lnTo>
                  <a:lnTo>
                    <a:pt x="890096" y="2400300"/>
                  </a:lnTo>
                  <a:lnTo>
                    <a:pt x="813637" y="2336800"/>
                  </a:lnTo>
                  <a:lnTo>
                    <a:pt x="775594" y="2298700"/>
                  </a:lnTo>
                  <a:lnTo>
                    <a:pt x="737640" y="2273300"/>
                  </a:lnTo>
                  <a:lnTo>
                    <a:pt x="624049" y="2159000"/>
                  </a:lnTo>
                  <a:lnTo>
                    <a:pt x="586188" y="2133600"/>
                  </a:lnTo>
                  <a:lnTo>
                    <a:pt x="548284" y="2095500"/>
                  </a:lnTo>
                  <a:lnTo>
                    <a:pt x="510311" y="2070100"/>
                  </a:lnTo>
                  <a:lnTo>
                    <a:pt x="395712" y="1955800"/>
                  </a:lnTo>
                  <a:lnTo>
                    <a:pt x="357198" y="1930400"/>
                  </a:lnTo>
                  <a:lnTo>
                    <a:pt x="318483" y="1892300"/>
                  </a:lnTo>
                  <a:lnTo>
                    <a:pt x="240343" y="1828800"/>
                  </a:lnTo>
                  <a:lnTo>
                    <a:pt x="200866" y="1790700"/>
                  </a:lnTo>
                  <a:lnTo>
                    <a:pt x="192389" y="1778000"/>
                  </a:lnTo>
                  <a:lnTo>
                    <a:pt x="199877" y="1765300"/>
                  </a:lnTo>
                  <a:lnTo>
                    <a:pt x="216650" y="1752600"/>
                  </a:lnTo>
                  <a:lnTo>
                    <a:pt x="236034" y="1765300"/>
                  </a:lnTo>
                  <a:lnTo>
                    <a:pt x="310493" y="1816100"/>
                  </a:lnTo>
                  <a:lnTo>
                    <a:pt x="334995" y="1841500"/>
                  </a:lnTo>
                  <a:lnTo>
                    <a:pt x="374668" y="1879600"/>
                  </a:lnTo>
                  <a:lnTo>
                    <a:pt x="414088" y="1905000"/>
                  </a:lnTo>
                  <a:lnTo>
                    <a:pt x="531150" y="2019300"/>
                  </a:lnTo>
                  <a:lnTo>
                    <a:pt x="569877" y="2044700"/>
                  </a:lnTo>
                  <a:lnTo>
                    <a:pt x="608510" y="2082800"/>
                  </a:lnTo>
                  <a:lnTo>
                    <a:pt x="647080" y="2108200"/>
                  </a:lnTo>
                  <a:lnTo>
                    <a:pt x="801372" y="2260600"/>
                  </a:lnTo>
                  <a:lnTo>
                    <a:pt x="840105" y="2286000"/>
                  </a:lnTo>
                  <a:lnTo>
                    <a:pt x="957197" y="2400300"/>
                  </a:lnTo>
                  <a:lnTo>
                    <a:pt x="996631" y="2425700"/>
                  </a:lnTo>
                  <a:lnTo>
                    <a:pt x="1036318" y="2463800"/>
                  </a:lnTo>
                  <a:lnTo>
                    <a:pt x="1110462" y="2527300"/>
                  </a:lnTo>
                  <a:lnTo>
                    <a:pt x="1186202" y="2578100"/>
                  </a:lnTo>
                  <a:lnTo>
                    <a:pt x="1263538" y="2641600"/>
                  </a:lnTo>
                  <a:lnTo>
                    <a:pt x="1342470" y="2705100"/>
                  </a:lnTo>
                  <a:lnTo>
                    <a:pt x="1382535" y="2717800"/>
                  </a:lnTo>
                  <a:lnTo>
                    <a:pt x="1405132" y="2743200"/>
                  </a:lnTo>
                  <a:lnTo>
                    <a:pt x="1427888" y="2743200"/>
                  </a:lnTo>
                  <a:lnTo>
                    <a:pt x="1450803" y="2768600"/>
                  </a:lnTo>
                  <a:lnTo>
                    <a:pt x="1473876" y="2781300"/>
                  </a:lnTo>
                  <a:lnTo>
                    <a:pt x="1484879" y="2794000"/>
                  </a:lnTo>
                  <a:lnTo>
                    <a:pt x="1594713" y="2794000"/>
                  </a:lnTo>
                  <a:lnTo>
                    <a:pt x="1584216" y="2806700"/>
                  </a:lnTo>
                  <a:lnTo>
                    <a:pt x="1561602" y="2832100"/>
                  </a:lnTo>
                  <a:lnTo>
                    <a:pt x="1537963" y="2832100"/>
                  </a:lnTo>
                  <a:lnTo>
                    <a:pt x="1512867" y="2844800"/>
                  </a:lnTo>
                  <a:close/>
                </a:path>
                <a:path w="3880484" h="2844800">
                  <a:moveTo>
                    <a:pt x="1559336" y="2209800"/>
                  </a:moveTo>
                  <a:lnTo>
                    <a:pt x="1422159" y="2209800"/>
                  </a:lnTo>
                  <a:lnTo>
                    <a:pt x="1410320" y="2197100"/>
                  </a:lnTo>
                  <a:lnTo>
                    <a:pt x="1571237" y="2197100"/>
                  </a:lnTo>
                  <a:lnTo>
                    <a:pt x="1559336" y="2209800"/>
                  </a:lnTo>
                  <a:close/>
                </a:path>
                <a:path w="3880484" h="2844800">
                  <a:moveTo>
                    <a:pt x="1522289" y="2222500"/>
                  </a:moveTo>
                  <a:lnTo>
                    <a:pt x="1459074" y="2222500"/>
                  </a:lnTo>
                  <a:lnTo>
                    <a:pt x="1446622" y="2209800"/>
                  </a:lnTo>
                  <a:lnTo>
                    <a:pt x="1534818" y="2209800"/>
                  </a:lnTo>
                  <a:lnTo>
                    <a:pt x="1522289" y="2222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Subtitle 20">
            <a:extLst>
              <a:ext uri="{FF2B5EF4-FFF2-40B4-BE49-F238E27FC236}">
                <a16:creationId xmlns:a16="http://schemas.microsoft.com/office/drawing/2014/main" id="{B1793ED5-BF01-4AE2-AC7E-401D17A1EF0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85800" y="3426742"/>
            <a:ext cx="16916400" cy="2408352"/>
          </a:xfrm>
        </p:spPr>
        <p:txBody>
          <a:bodyPr/>
          <a:lstStyle/>
          <a:p>
            <a:pPr marL="0" indent="0">
              <a:buNone/>
            </a:pPr>
            <a:r>
              <a:rPr lang="en-US" sz="8000" b="1" dirty="0">
                <a:latin typeface="Britannic Bold" panose="020B0903060703020204" pitchFamily="34" charset="0"/>
              </a:rPr>
              <a:t>GENERATION OF GROUP CREATIVITY </a:t>
            </a:r>
          </a:p>
          <a:p>
            <a:pPr marL="0" indent="0">
              <a:buNone/>
            </a:pPr>
            <a:r>
              <a:rPr lang="en-US" sz="8000" b="1" dirty="0">
                <a:latin typeface="Britannic Bold" panose="020B0903060703020204" pitchFamily="34" charset="0"/>
              </a:rPr>
              <a:t>                   VYATIHAR</a:t>
            </a:r>
            <a:endParaRPr lang="en-IN" sz="8000" b="1" dirty="0">
              <a:latin typeface="Britannic Bold" panose="020B0903060703020204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64925" y="6347162"/>
            <a:ext cx="14523374" cy="5205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4444"/>
              </a:lnSpc>
              <a:spcBef>
                <a:spcPts val="105"/>
              </a:spcBef>
            </a:pPr>
            <a:r>
              <a:rPr lang="en-US" sz="3600" dirty="0">
                <a:latin typeface="Britannic Bold" panose="020B0903060703020204" pitchFamily="34" charset="0"/>
                <a:cs typeface="Arial"/>
              </a:rPr>
              <a:t>PRESENTED BY- </a:t>
            </a:r>
            <a:r>
              <a:rPr lang="en-US" sz="3600" dirty="0" err="1">
                <a:latin typeface="Britannic Bold" panose="020B0903060703020204" pitchFamily="34" charset="0"/>
                <a:cs typeface="Arial"/>
              </a:rPr>
              <a:t>Jagriti</a:t>
            </a:r>
            <a:r>
              <a:rPr lang="en-US" sz="3600" dirty="0">
                <a:latin typeface="Britannic Bold" panose="020B0903060703020204" pitchFamily="34" charset="0"/>
                <a:cs typeface="Arial"/>
              </a:rPr>
              <a:t>, Mansi, Khushi, Sneha, </a:t>
            </a:r>
            <a:r>
              <a:rPr lang="en-US" sz="3600" dirty="0" err="1">
                <a:latin typeface="Britannic Bold" panose="020B0903060703020204" pitchFamily="34" charset="0"/>
                <a:cs typeface="Arial"/>
              </a:rPr>
              <a:t>Kashish</a:t>
            </a:r>
            <a:r>
              <a:rPr lang="en-US" sz="3600" dirty="0">
                <a:latin typeface="Britannic Bold" panose="020B0903060703020204" pitchFamily="34" charset="0"/>
                <a:cs typeface="Arial"/>
              </a:rPr>
              <a:t> </a:t>
            </a:r>
          </a:p>
          <a:p>
            <a:pPr marL="12700">
              <a:lnSpc>
                <a:spcPts val="14444"/>
              </a:lnSpc>
              <a:spcBef>
                <a:spcPts val="105"/>
              </a:spcBef>
            </a:pPr>
            <a:r>
              <a:rPr lang="en-US" sz="3600" dirty="0">
                <a:latin typeface="Britannic Bold" panose="020B0903060703020204" pitchFamily="34" charset="0"/>
                <a:cs typeface="Arial"/>
              </a:rPr>
              <a:t> </a:t>
            </a:r>
          </a:p>
          <a:p>
            <a:pPr marL="12700">
              <a:lnSpc>
                <a:spcPts val="14444"/>
              </a:lnSpc>
              <a:spcBef>
                <a:spcPts val="105"/>
              </a:spcBef>
            </a:pPr>
            <a:endParaRPr lang="en-IN" sz="3000" dirty="0">
              <a:latin typeface="Britannic Bold" panose="020B0903060703020204" pitchFamily="34" charset="0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22340" y="9162620"/>
            <a:ext cx="2982595" cy="1124585"/>
          </a:xfrm>
          <a:custGeom>
            <a:avLst/>
            <a:gdLst/>
            <a:ahLst/>
            <a:cxnLst/>
            <a:rect l="l" t="t" r="r" b="b"/>
            <a:pathLst>
              <a:path w="2982595" h="1124584">
                <a:moveTo>
                  <a:pt x="359472" y="330210"/>
                </a:moveTo>
                <a:lnTo>
                  <a:pt x="338574" y="330210"/>
                </a:lnTo>
                <a:lnTo>
                  <a:pt x="327463" y="319558"/>
                </a:lnTo>
                <a:lnTo>
                  <a:pt x="328735" y="298254"/>
                </a:lnTo>
                <a:lnTo>
                  <a:pt x="344986" y="287602"/>
                </a:lnTo>
                <a:lnTo>
                  <a:pt x="446247" y="244994"/>
                </a:lnTo>
                <a:lnTo>
                  <a:pt x="496916" y="234342"/>
                </a:lnTo>
                <a:lnTo>
                  <a:pt x="547713" y="213038"/>
                </a:lnTo>
                <a:lnTo>
                  <a:pt x="598715" y="202386"/>
                </a:lnTo>
                <a:lnTo>
                  <a:pt x="647627" y="181082"/>
                </a:lnTo>
                <a:lnTo>
                  <a:pt x="696729" y="170430"/>
                </a:lnTo>
                <a:lnTo>
                  <a:pt x="746015" y="149127"/>
                </a:lnTo>
                <a:lnTo>
                  <a:pt x="795480" y="138475"/>
                </a:lnTo>
                <a:lnTo>
                  <a:pt x="845119" y="117171"/>
                </a:lnTo>
                <a:lnTo>
                  <a:pt x="995030" y="85215"/>
                </a:lnTo>
                <a:lnTo>
                  <a:pt x="1045314" y="63911"/>
                </a:lnTo>
                <a:lnTo>
                  <a:pt x="1197042" y="31955"/>
                </a:lnTo>
                <a:lnTo>
                  <a:pt x="1247892" y="31955"/>
                </a:lnTo>
                <a:lnTo>
                  <a:pt x="1349973" y="10651"/>
                </a:lnTo>
                <a:lnTo>
                  <a:pt x="1401194" y="10651"/>
                </a:lnTo>
                <a:lnTo>
                  <a:pt x="1452528" y="0"/>
                </a:lnTo>
                <a:lnTo>
                  <a:pt x="1812403" y="0"/>
                </a:lnTo>
                <a:lnTo>
                  <a:pt x="1914504" y="21303"/>
                </a:lnTo>
                <a:lnTo>
                  <a:pt x="1965266" y="21303"/>
                </a:lnTo>
                <a:lnTo>
                  <a:pt x="2015739" y="31955"/>
                </a:lnTo>
                <a:lnTo>
                  <a:pt x="2065849" y="53259"/>
                </a:lnTo>
                <a:lnTo>
                  <a:pt x="1442242" y="53259"/>
                </a:lnTo>
                <a:lnTo>
                  <a:pt x="1340867" y="74563"/>
                </a:lnTo>
                <a:lnTo>
                  <a:pt x="1290444" y="74563"/>
                </a:lnTo>
                <a:lnTo>
                  <a:pt x="892788" y="159779"/>
                </a:lnTo>
                <a:lnTo>
                  <a:pt x="843729" y="181082"/>
                </a:lnTo>
                <a:lnTo>
                  <a:pt x="745993" y="202386"/>
                </a:lnTo>
                <a:lnTo>
                  <a:pt x="697307" y="223690"/>
                </a:lnTo>
                <a:lnTo>
                  <a:pt x="648736" y="234342"/>
                </a:lnTo>
                <a:lnTo>
                  <a:pt x="600276" y="255646"/>
                </a:lnTo>
                <a:lnTo>
                  <a:pt x="551921" y="266298"/>
                </a:lnTo>
                <a:lnTo>
                  <a:pt x="503668" y="287602"/>
                </a:lnTo>
                <a:lnTo>
                  <a:pt x="455512" y="298254"/>
                </a:lnTo>
                <a:lnTo>
                  <a:pt x="407448" y="319558"/>
                </a:lnTo>
                <a:lnTo>
                  <a:pt x="359472" y="330210"/>
                </a:lnTo>
                <a:close/>
              </a:path>
              <a:path w="2982595" h="1124584">
                <a:moveTo>
                  <a:pt x="2982011" y="1124378"/>
                </a:moveTo>
                <a:lnTo>
                  <a:pt x="2928218" y="1124378"/>
                </a:lnTo>
                <a:lnTo>
                  <a:pt x="2927637" y="1107801"/>
                </a:lnTo>
                <a:lnTo>
                  <a:pt x="2924098" y="1054541"/>
                </a:lnTo>
                <a:lnTo>
                  <a:pt x="2918493" y="1011934"/>
                </a:lnTo>
                <a:lnTo>
                  <a:pt x="2910804" y="958674"/>
                </a:lnTo>
                <a:lnTo>
                  <a:pt x="2901010" y="916066"/>
                </a:lnTo>
                <a:lnTo>
                  <a:pt x="2889094" y="862806"/>
                </a:lnTo>
                <a:lnTo>
                  <a:pt x="2876157" y="820199"/>
                </a:lnTo>
                <a:lnTo>
                  <a:pt x="2861277" y="777591"/>
                </a:lnTo>
                <a:lnTo>
                  <a:pt x="2844454" y="734983"/>
                </a:lnTo>
                <a:lnTo>
                  <a:pt x="2825688" y="692375"/>
                </a:lnTo>
                <a:lnTo>
                  <a:pt x="2804979" y="649768"/>
                </a:lnTo>
                <a:lnTo>
                  <a:pt x="2782439" y="617812"/>
                </a:lnTo>
                <a:lnTo>
                  <a:pt x="2758181" y="575204"/>
                </a:lnTo>
                <a:lnTo>
                  <a:pt x="2732204" y="532596"/>
                </a:lnTo>
                <a:lnTo>
                  <a:pt x="2704510" y="500641"/>
                </a:lnTo>
                <a:lnTo>
                  <a:pt x="2675097" y="468685"/>
                </a:lnTo>
                <a:lnTo>
                  <a:pt x="2641981" y="426077"/>
                </a:lnTo>
                <a:lnTo>
                  <a:pt x="2607638" y="394121"/>
                </a:lnTo>
                <a:lnTo>
                  <a:pt x="2572067" y="362165"/>
                </a:lnTo>
                <a:lnTo>
                  <a:pt x="2535267" y="330210"/>
                </a:lnTo>
                <a:lnTo>
                  <a:pt x="2497240" y="308906"/>
                </a:lnTo>
                <a:lnTo>
                  <a:pt x="2457984" y="276950"/>
                </a:lnTo>
                <a:lnTo>
                  <a:pt x="2417501" y="255646"/>
                </a:lnTo>
                <a:lnTo>
                  <a:pt x="2375790" y="234342"/>
                </a:lnTo>
                <a:lnTo>
                  <a:pt x="2332850" y="202386"/>
                </a:lnTo>
                <a:lnTo>
                  <a:pt x="2240016" y="159779"/>
                </a:lnTo>
                <a:lnTo>
                  <a:pt x="2192648" y="149127"/>
                </a:lnTo>
                <a:lnTo>
                  <a:pt x="2144713" y="127823"/>
                </a:lnTo>
                <a:lnTo>
                  <a:pt x="2047343" y="106519"/>
                </a:lnTo>
                <a:lnTo>
                  <a:pt x="1998008" y="85215"/>
                </a:lnTo>
                <a:lnTo>
                  <a:pt x="1948307" y="74563"/>
                </a:lnTo>
                <a:lnTo>
                  <a:pt x="1898291" y="74563"/>
                </a:lnTo>
                <a:lnTo>
                  <a:pt x="1797513" y="53259"/>
                </a:lnTo>
                <a:lnTo>
                  <a:pt x="2065849" y="53259"/>
                </a:lnTo>
                <a:lnTo>
                  <a:pt x="2164688" y="74563"/>
                </a:lnTo>
                <a:lnTo>
                  <a:pt x="2308403" y="138475"/>
                </a:lnTo>
                <a:lnTo>
                  <a:pt x="2400332" y="181082"/>
                </a:lnTo>
                <a:lnTo>
                  <a:pt x="2444913" y="202386"/>
                </a:lnTo>
                <a:lnTo>
                  <a:pt x="2488475" y="234342"/>
                </a:lnTo>
                <a:lnTo>
                  <a:pt x="2533290" y="266298"/>
                </a:lnTo>
                <a:lnTo>
                  <a:pt x="2576440" y="298254"/>
                </a:lnTo>
                <a:lnTo>
                  <a:pt x="2617924" y="330210"/>
                </a:lnTo>
                <a:lnTo>
                  <a:pt x="2657743" y="372817"/>
                </a:lnTo>
                <a:lnTo>
                  <a:pt x="2695711" y="404773"/>
                </a:lnTo>
                <a:lnTo>
                  <a:pt x="2731639" y="447381"/>
                </a:lnTo>
                <a:lnTo>
                  <a:pt x="2765529" y="489989"/>
                </a:lnTo>
                <a:lnTo>
                  <a:pt x="2797381" y="532596"/>
                </a:lnTo>
                <a:lnTo>
                  <a:pt x="2827900" y="585856"/>
                </a:lnTo>
                <a:lnTo>
                  <a:pt x="2855759" y="628464"/>
                </a:lnTo>
                <a:lnTo>
                  <a:pt x="2880956" y="681723"/>
                </a:lnTo>
                <a:lnTo>
                  <a:pt x="2903492" y="734983"/>
                </a:lnTo>
                <a:lnTo>
                  <a:pt x="2923249" y="788243"/>
                </a:lnTo>
                <a:lnTo>
                  <a:pt x="2940111" y="841503"/>
                </a:lnTo>
                <a:lnTo>
                  <a:pt x="2954078" y="894762"/>
                </a:lnTo>
                <a:lnTo>
                  <a:pt x="2965149" y="958674"/>
                </a:lnTo>
                <a:lnTo>
                  <a:pt x="2973449" y="1011934"/>
                </a:lnTo>
                <a:lnTo>
                  <a:pt x="2979146" y="1065193"/>
                </a:lnTo>
                <a:lnTo>
                  <a:pt x="2982011" y="1124378"/>
                </a:lnTo>
                <a:close/>
              </a:path>
              <a:path w="2982595" h="1124584">
                <a:moveTo>
                  <a:pt x="34081" y="383469"/>
                </a:moveTo>
                <a:lnTo>
                  <a:pt x="20101" y="383469"/>
                </a:lnTo>
                <a:lnTo>
                  <a:pt x="23551" y="372817"/>
                </a:lnTo>
                <a:lnTo>
                  <a:pt x="27037" y="372817"/>
                </a:lnTo>
                <a:lnTo>
                  <a:pt x="34081" y="383469"/>
                </a:lnTo>
                <a:close/>
              </a:path>
              <a:path w="2982595" h="1124584">
                <a:moveTo>
                  <a:pt x="50730" y="394121"/>
                </a:moveTo>
                <a:lnTo>
                  <a:pt x="2047" y="394121"/>
                </a:lnTo>
                <a:lnTo>
                  <a:pt x="5596" y="383469"/>
                </a:lnTo>
                <a:lnTo>
                  <a:pt x="46254" y="383469"/>
                </a:lnTo>
                <a:lnTo>
                  <a:pt x="50730" y="394121"/>
                </a:lnTo>
                <a:close/>
              </a:path>
              <a:path w="2982595" h="1124584">
                <a:moveTo>
                  <a:pt x="458943" y="1054541"/>
                </a:moveTo>
                <a:lnTo>
                  <a:pt x="346551" y="1054541"/>
                </a:lnTo>
                <a:lnTo>
                  <a:pt x="331917" y="1043889"/>
                </a:lnTo>
                <a:lnTo>
                  <a:pt x="317866" y="1043889"/>
                </a:lnTo>
                <a:lnTo>
                  <a:pt x="304398" y="1033237"/>
                </a:lnTo>
                <a:lnTo>
                  <a:pt x="291513" y="1033237"/>
                </a:lnTo>
                <a:lnTo>
                  <a:pt x="270882" y="1011934"/>
                </a:lnTo>
                <a:lnTo>
                  <a:pt x="252856" y="990630"/>
                </a:lnTo>
                <a:lnTo>
                  <a:pt x="237435" y="969326"/>
                </a:lnTo>
                <a:lnTo>
                  <a:pt x="224619" y="937370"/>
                </a:lnTo>
                <a:lnTo>
                  <a:pt x="200881" y="894762"/>
                </a:lnTo>
                <a:lnTo>
                  <a:pt x="178723" y="841503"/>
                </a:lnTo>
                <a:lnTo>
                  <a:pt x="157527" y="788243"/>
                </a:lnTo>
                <a:lnTo>
                  <a:pt x="136673" y="734983"/>
                </a:lnTo>
                <a:lnTo>
                  <a:pt x="115543" y="681723"/>
                </a:lnTo>
                <a:lnTo>
                  <a:pt x="1141" y="415425"/>
                </a:lnTo>
                <a:lnTo>
                  <a:pt x="225" y="404773"/>
                </a:lnTo>
                <a:lnTo>
                  <a:pt x="0" y="404773"/>
                </a:lnTo>
                <a:lnTo>
                  <a:pt x="928" y="394121"/>
                </a:lnTo>
                <a:lnTo>
                  <a:pt x="53442" y="394121"/>
                </a:lnTo>
                <a:lnTo>
                  <a:pt x="110749" y="532596"/>
                </a:lnTo>
                <a:lnTo>
                  <a:pt x="223340" y="798895"/>
                </a:lnTo>
                <a:lnTo>
                  <a:pt x="248213" y="862806"/>
                </a:lnTo>
                <a:lnTo>
                  <a:pt x="275641" y="926718"/>
                </a:lnTo>
                <a:lnTo>
                  <a:pt x="304002" y="969326"/>
                </a:lnTo>
                <a:lnTo>
                  <a:pt x="322676" y="979978"/>
                </a:lnTo>
                <a:lnTo>
                  <a:pt x="345305" y="1001282"/>
                </a:lnTo>
                <a:lnTo>
                  <a:pt x="663372" y="1001282"/>
                </a:lnTo>
                <a:lnTo>
                  <a:pt x="562262" y="1022585"/>
                </a:lnTo>
                <a:lnTo>
                  <a:pt x="510774" y="1043889"/>
                </a:lnTo>
                <a:lnTo>
                  <a:pt x="458943" y="1054541"/>
                </a:lnTo>
                <a:close/>
              </a:path>
              <a:path w="2982595" h="1124584">
                <a:moveTo>
                  <a:pt x="663372" y="1001282"/>
                </a:moveTo>
                <a:lnTo>
                  <a:pt x="440498" y="1001282"/>
                </a:lnTo>
                <a:lnTo>
                  <a:pt x="471531" y="990630"/>
                </a:lnTo>
                <a:lnTo>
                  <a:pt x="504330" y="979978"/>
                </a:lnTo>
                <a:lnTo>
                  <a:pt x="537000" y="979978"/>
                </a:lnTo>
                <a:lnTo>
                  <a:pt x="601591" y="958674"/>
                </a:lnTo>
                <a:lnTo>
                  <a:pt x="652582" y="948022"/>
                </a:lnTo>
                <a:lnTo>
                  <a:pt x="703358" y="926718"/>
                </a:lnTo>
                <a:lnTo>
                  <a:pt x="754012" y="916066"/>
                </a:lnTo>
                <a:lnTo>
                  <a:pt x="804635" y="894762"/>
                </a:lnTo>
                <a:lnTo>
                  <a:pt x="855320" y="884110"/>
                </a:lnTo>
                <a:lnTo>
                  <a:pt x="902886" y="862806"/>
                </a:lnTo>
                <a:lnTo>
                  <a:pt x="1196764" y="798895"/>
                </a:lnTo>
                <a:lnTo>
                  <a:pt x="1395709" y="798895"/>
                </a:lnTo>
                <a:lnTo>
                  <a:pt x="1541478" y="830851"/>
                </a:lnTo>
                <a:lnTo>
                  <a:pt x="1588351" y="852154"/>
                </a:lnTo>
                <a:lnTo>
                  <a:pt x="1228257" y="852154"/>
                </a:lnTo>
                <a:lnTo>
                  <a:pt x="1176902" y="862806"/>
                </a:lnTo>
                <a:lnTo>
                  <a:pt x="1129055" y="862806"/>
                </a:lnTo>
                <a:lnTo>
                  <a:pt x="987575" y="894762"/>
                </a:lnTo>
                <a:lnTo>
                  <a:pt x="940944" y="916066"/>
                </a:lnTo>
                <a:lnTo>
                  <a:pt x="848187" y="937370"/>
                </a:lnTo>
                <a:lnTo>
                  <a:pt x="801968" y="958674"/>
                </a:lnTo>
                <a:lnTo>
                  <a:pt x="709607" y="979978"/>
                </a:lnTo>
                <a:lnTo>
                  <a:pt x="663372" y="1001282"/>
                </a:lnTo>
                <a:close/>
              </a:path>
              <a:path w="2982595" h="1124584">
                <a:moveTo>
                  <a:pt x="1887628" y="1124378"/>
                </a:moveTo>
                <a:lnTo>
                  <a:pt x="1826411" y="1124378"/>
                </a:lnTo>
                <a:lnTo>
                  <a:pt x="1817562" y="1107801"/>
                </a:lnTo>
                <a:lnTo>
                  <a:pt x="1788487" y="1054541"/>
                </a:lnTo>
                <a:lnTo>
                  <a:pt x="1754010" y="1022585"/>
                </a:lnTo>
                <a:lnTo>
                  <a:pt x="1715062" y="990630"/>
                </a:lnTo>
                <a:lnTo>
                  <a:pt x="1672577" y="958674"/>
                </a:lnTo>
                <a:lnTo>
                  <a:pt x="1627484" y="926718"/>
                </a:lnTo>
                <a:lnTo>
                  <a:pt x="1580717" y="905414"/>
                </a:lnTo>
                <a:lnTo>
                  <a:pt x="1532333" y="884110"/>
                </a:lnTo>
                <a:lnTo>
                  <a:pt x="1382205" y="852154"/>
                </a:lnTo>
                <a:lnTo>
                  <a:pt x="1588351" y="852154"/>
                </a:lnTo>
                <a:lnTo>
                  <a:pt x="1633828" y="873458"/>
                </a:lnTo>
                <a:lnTo>
                  <a:pt x="1677585" y="894762"/>
                </a:lnTo>
                <a:lnTo>
                  <a:pt x="1719298" y="926718"/>
                </a:lnTo>
                <a:lnTo>
                  <a:pt x="1757624" y="948022"/>
                </a:lnTo>
                <a:lnTo>
                  <a:pt x="1792785" y="979978"/>
                </a:lnTo>
                <a:lnTo>
                  <a:pt x="1824414" y="1022585"/>
                </a:lnTo>
                <a:lnTo>
                  <a:pt x="1852141" y="1054541"/>
                </a:lnTo>
                <a:lnTo>
                  <a:pt x="1875600" y="1097149"/>
                </a:lnTo>
                <a:lnTo>
                  <a:pt x="1887628" y="1124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06598" y="9674492"/>
            <a:ext cx="2032000" cy="612775"/>
          </a:xfrm>
          <a:custGeom>
            <a:avLst/>
            <a:gdLst/>
            <a:ahLst/>
            <a:cxnLst/>
            <a:rect l="l" t="t" r="r" b="b"/>
            <a:pathLst>
              <a:path w="2032000" h="612775">
                <a:moveTo>
                  <a:pt x="0" y="612507"/>
                </a:moveTo>
                <a:lnTo>
                  <a:pt x="43213" y="551804"/>
                </a:lnTo>
                <a:lnTo>
                  <a:pt x="72382" y="508252"/>
                </a:lnTo>
                <a:lnTo>
                  <a:pt x="101101" y="464327"/>
                </a:lnTo>
                <a:lnTo>
                  <a:pt x="129736" y="420313"/>
                </a:lnTo>
                <a:lnTo>
                  <a:pt x="158650" y="376495"/>
                </a:lnTo>
                <a:lnTo>
                  <a:pt x="188210" y="333159"/>
                </a:lnTo>
                <a:lnTo>
                  <a:pt x="218779" y="290590"/>
                </a:lnTo>
                <a:lnTo>
                  <a:pt x="247292" y="253868"/>
                </a:lnTo>
                <a:lnTo>
                  <a:pt x="280791" y="213584"/>
                </a:lnTo>
                <a:lnTo>
                  <a:pt x="317624" y="171471"/>
                </a:lnTo>
                <a:lnTo>
                  <a:pt x="356140" y="129263"/>
                </a:lnTo>
                <a:lnTo>
                  <a:pt x="394689" y="88692"/>
                </a:lnTo>
                <a:lnTo>
                  <a:pt x="431618" y="51492"/>
                </a:lnTo>
                <a:lnTo>
                  <a:pt x="465277" y="19395"/>
                </a:lnTo>
                <a:lnTo>
                  <a:pt x="513891" y="10767"/>
                </a:lnTo>
                <a:lnTo>
                  <a:pt x="562771" y="4838"/>
                </a:lnTo>
                <a:lnTo>
                  <a:pt x="611872" y="1339"/>
                </a:lnTo>
                <a:lnTo>
                  <a:pt x="661146" y="0"/>
                </a:lnTo>
                <a:lnTo>
                  <a:pt x="710547" y="552"/>
                </a:lnTo>
                <a:lnTo>
                  <a:pt x="760029" y="2726"/>
                </a:lnTo>
                <a:lnTo>
                  <a:pt x="809546" y="6252"/>
                </a:lnTo>
                <a:lnTo>
                  <a:pt x="859050" y="10862"/>
                </a:lnTo>
                <a:lnTo>
                  <a:pt x="908495" y="16286"/>
                </a:lnTo>
                <a:lnTo>
                  <a:pt x="957835" y="22255"/>
                </a:lnTo>
                <a:lnTo>
                  <a:pt x="1007023" y="28499"/>
                </a:lnTo>
                <a:lnTo>
                  <a:pt x="1050007" y="33825"/>
                </a:lnTo>
                <a:lnTo>
                  <a:pt x="1100212" y="40160"/>
                </a:lnTo>
                <a:lnTo>
                  <a:pt x="1154546" y="47785"/>
                </a:lnTo>
                <a:lnTo>
                  <a:pt x="1209917" y="56979"/>
                </a:lnTo>
                <a:lnTo>
                  <a:pt x="1263234" y="68020"/>
                </a:lnTo>
                <a:lnTo>
                  <a:pt x="1311403" y="81189"/>
                </a:lnTo>
                <a:lnTo>
                  <a:pt x="1351334" y="96765"/>
                </a:lnTo>
                <a:lnTo>
                  <a:pt x="1393513" y="116336"/>
                </a:lnTo>
                <a:lnTo>
                  <a:pt x="1437391" y="135279"/>
                </a:lnTo>
                <a:lnTo>
                  <a:pt x="1482529" y="153875"/>
                </a:lnTo>
                <a:lnTo>
                  <a:pt x="1574842" y="191153"/>
                </a:lnTo>
                <a:lnTo>
                  <a:pt x="1621143" y="210397"/>
                </a:lnTo>
                <a:lnTo>
                  <a:pt x="1666958" y="230421"/>
                </a:lnTo>
                <a:lnTo>
                  <a:pt x="1711850" y="251505"/>
                </a:lnTo>
                <a:lnTo>
                  <a:pt x="1755382" y="273931"/>
                </a:lnTo>
                <a:lnTo>
                  <a:pt x="1797117" y="297980"/>
                </a:lnTo>
                <a:lnTo>
                  <a:pt x="1836619" y="323934"/>
                </a:lnTo>
                <a:lnTo>
                  <a:pt x="1873450" y="352075"/>
                </a:lnTo>
                <a:lnTo>
                  <a:pt x="1907175" y="382682"/>
                </a:lnTo>
                <a:lnTo>
                  <a:pt x="1937355" y="416038"/>
                </a:lnTo>
                <a:lnTo>
                  <a:pt x="1963555" y="452425"/>
                </a:lnTo>
                <a:lnTo>
                  <a:pt x="1985337" y="492124"/>
                </a:lnTo>
                <a:lnTo>
                  <a:pt x="2006053" y="539841"/>
                </a:lnTo>
                <a:lnTo>
                  <a:pt x="2023961" y="588402"/>
                </a:lnTo>
                <a:lnTo>
                  <a:pt x="2031392" y="612508"/>
                </a:lnTo>
                <a:lnTo>
                  <a:pt x="0" y="612507"/>
                </a:lnTo>
                <a:close/>
              </a:path>
            </a:pathLst>
          </a:custGeom>
          <a:solidFill>
            <a:srgbClr val="FDBE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A5E9AA54-872A-4F20-BE75-2B24F58FD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5156" y="2097147"/>
            <a:ext cx="15544800" cy="1329595"/>
          </a:xfrm>
        </p:spPr>
        <p:txBody>
          <a:bodyPr/>
          <a:lstStyle/>
          <a:p>
            <a:r>
              <a:rPr lang="en-US" sz="9600" dirty="0">
                <a:latin typeface="Britannic Bold" panose="020B0903060703020204" pitchFamily="34" charset="0"/>
              </a:rPr>
              <a:t>TECH EXPO – 2K25</a:t>
            </a:r>
            <a:endParaRPr lang="en-IN" sz="9600" dirty="0">
              <a:latin typeface="Britannic Bold" panose="020B0903060703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-9041" y="266700"/>
            <a:ext cx="16586200" cy="1154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u="sng" spc="715" dirty="0">
                <a:latin typeface="Britannic Bold" panose="020B0903060703020204" pitchFamily="34" charset="0"/>
              </a:rPr>
              <a:t>USER ONBOARDING PROCESS</a:t>
            </a:r>
            <a:endParaRPr sz="7200" u="sng" spc="715" dirty="0">
              <a:latin typeface="Britannic Bold" panose="020B0903060703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2292ADA-387F-4C4E-84BA-A3371150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403" y="18727"/>
            <a:ext cx="4410885" cy="5753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40DD9A-C16A-443D-8073-94060FB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41" y="5270356"/>
            <a:ext cx="4133446" cy="5041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FCEEB4-E6EA-4B64-BEDF-1FF7E05D390A}"/>
              </a:ext>
            </a:extLst>
          </p:cNvPr>
          <p:cNvSpPr txBox="1"/>
          <p:nvPr/>
        </p:nvSpPr>
        <p:spPr>
          <a:xfrm>
            <a:off x="6400800" y="1636088"/>
            <a:ext cx="7772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Download the App 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B69BF81-C787-40F9-AA6B-565259647457}"/>
              </a:ext>
            </a:extLst>
          </p:cNvPr>
          <p:cNvSpPr/>
          <p:nvPr/>
        </p:nvSpPr>
        <p:spPr>
          <a:xfrm>
            <a:off x="8157293" y="2577259"/>
            <a:ext cx="533400" cy="9906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D212D-C022-4F43-BD93-74F2438EAECB}"/>
              </a:ext>
            </a:extLst>
          </p:cNvPr>
          <p:cNvSpPr txBox="1"/>
          <p:nvPr/>
        </p:nvSpPr>
        <p:spPr>
          <a:xfrm>
            <a:off x="6396108" y="3405322"/>
            <a:ext cx="97231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Sign up for Free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F61A9-30DE-4A93-AE62-D81624A5E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599" y="4162532"/>
            <a:ext cx="573074" cy="10120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C171E7-DC4F-477A-990A-3196A6F8F00A}"/>
              </a:ext>
            </a:extLst>
          </p:cNvPr>
          <p:cNvSpPr txBox="1"/>
          <p:nvPr/>
        </p:nvSpPr>
        <p:spPr>
          <a:xfrm>
            <a:off x="3943053" y="5086784"/>
            <a:ext cx="104018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Fill your Details and generate password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60B3A5-0FC3-4CE4-9F88-A46002CA9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293" y="5871614"/>
            <a:ext cx="573074" cy="10120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75B2D7-AE50-4331-8C7C-F2FE95934D68}"/>
              </a:ext>
            </a:extLst>
          </p:cNvPr>
          <p:cNvSpPr txBox="1"/>
          <p:nvPr/>
        </p:nvSpPr>
        <p:spPr>
          <a:xfrm>
            <a:off x="6553200" y="6719997"/>
            <a:ext cx="62832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Select Language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E11DDD-4148-42E3-88BA-B34DE5053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599" y="7593834"/>
            <a:ext cx="573074" cy="10120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6EE1D-0564-4B16-8D68-1898DA9DF224}"/>
              </a:ext>
            </a:extLst>
          </p:cNvPr>
          <p:cNvSpPr txBox="1"/>
          <p:nvPr/>
        </p:nvSpPr>
        <p:spPr>
          <a:xfrm>
            <a:off x="6746928" y="8537480"/>
            <a:ext cx="58958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Select Course</a:t>
            </a:r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085723-07C1-4780-B779-E825B9C73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619" y="9253932"/>
            <a:ext cx="573074" cy="1012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987675" cy="3419475"/>
          </a:xfrm>
          <a:custGeom>
            <a:avLst/>
            <a:gdLst/>
            <a:ahLst/>
            <a:cxnLst/>
            <a:rect l="l" t="t" r="r" b="b"/>
            <a:pathLst>
              <a:path w="2987675" h="3419475">
                <a:moveTo>
                  <a:pt x="863856" y="3105164"/>
                </a:moveTo>
                <a:lnTo>
                  <a:pt x="859586" y="3151106"/>
                </a:lnTo>
                <a:lnTo>
                  <a:pt x="850567" y="3195544"/>
                </a:lnTo>
                <a:lnTo>
                  <a:pt x="836198" y="3237964"/>
                </a:lnTo>
                <a:lnTo>
                  <a:pt x="815878" y="3277856"/>
                </a:lnTo>
                <a:lnTo>
                  <a:pt x="789007" y="3314707"/>
                </a:lnTo>
                <a:lnTo>
                  <a:pt x="756643" y="3346614"/>
                </a:lnTo>
                <a:lnTo>
                  <a:pt x="720740" y="3372092"/>
                </a:lnTo>
                <a:lnTo>
                  <a:pt x="681755" y="3391600"/>
                </a:lnTo>
                <a:lnTo>
                  <a:pt x="640140" y="3405596"/>
                </a:lnTo>
                <a:lnTo>
                  <a:pt x="596352" y="3414538"/>
                </a:lnTo>
                <a:lnTo>
                  <a:pt x="550844" y="3418886"/>
                </a:lnTo>
                <a:lnTo>
                  <a:pt x="504071" y="3419097"/>
                </a:lnTo>
                <a:lnTo>
                  <a:pt x="456488" y="3415630"/>
                </a:lnTo>
                <a:lnTo>
                  <a:pt x="408548" y="3408944"/>
                </a:lnTo>
                <a:lnTo>
                  <a:pt x="360707" y="3399496"/>
                </a:lnTo>
                <a:lnTo>
                  <a:pt x="313419" y="3387747"/>
                </a:lnTo>
                <a:lnTo>
                  <a:pt x="267138" y="3374153"/>
                </a:lnTo>
                <a:lnTo>
                  <a:pt x="222319" y="3359173"/>
                </a:lnTo>
                <a:lnTo>
                  <a:pt x="175112" y="3342194"/>
                </a:lnTo>
                <a:lnTo>
                  <a:pt x="128102" y="3324676"/>
                </a:lnTo>
                <a:lnTo>
                  <a:pt x="81295" y="3306623"/>
                </a:lnTo>
                <a:lnTo>
                  <a:pt x="34697" y="3288037"/>
                </a:lnTo>
                <a:lnTo>
                  <a:pt x="0" y="3273738"/>
                </a:lnTo>
                <a:lnTo>
                  <a:pt x="0" y="0"/>
                </a:lnTo>
                <a:lnTo>
                  <a:pt x="344229" y="0"/>
                </a:lnTo>
                <a:lnTo>
                  <a:pt x="233024" y="1736112"/>
                </a:lnTo>
                <a:lnTo>
                  <a:pt x="266071" y="1773502"/>
                </a:lnTo>
                <a:lnTo>
                  <a:pt x="298394" y="1811517"/>
                </a:lnTo>
                <a:lnTo>
                  <a:pt x="329982" y="1850142"/>
                </a:lnTo>
                <a:lnTo>
                  <a:pt x="360830" y="1889361"/>
                </a:lnTo>
                <a:lnTo>
                  <a:pt x="390927" y="1929158"/>
                </a:lnTo>
                <a:lnTo>
                  <a:pt x="420265" y="1969518"/>
                </a:lnTo>
                <a:lnTo>
                  <a:pt x="448838" y="2010425"/>
                </a:lnTo>
                <a:lnTo>
                  <a:pt x="476635" y="2051863"/>
                </a:lnTo>
                <a:lnTo>
                  <a:pt x="503649" y="2093818"/>
                </a:lnTo>
                <a:lnTo>
                  <a:pt x="529871" y="2136272"/>
                </a:lnTo>
                <a:lnTo>
                  <a:pt x="555294" y="2179211"/>
                </a:lnTo>
                <a:lnTo>
                  <a:pt x="579908" y="2222619"/>
                </a:lnTo>
                <a:lnTo>
                  <a:pt x="603706" y="2266480"/>
                </a:lnTo>
                <a:lnTo>
                  <a:pt x="626679" y="2310778"/>
                </a:lnTo>
                <a:lnTo>
                  <a:pt x="648819" y="2355498"/>
                </a:lnTo>
                <a:lnTo>
                  <a:pt x="670118" y="2400625"/>
                </a:lnTo>
                <a:lnTo>
                  <a:pt x="690566" y="2446142"/>
                </a:lnTo>
                <a:lnTo>
                  <a:pt x="710157" y="2492035"/>
                </a:lnTo>
                <a:lnTo>
                  <a:pt x="728882" y="2538286"/>
                </a:lnTo>
                <a:lnTo>
                  <a:pt x="746732" y="2584882"/>
                </a:lnTo>
                <a:lnTo>
                  <a:pt x="763699" y="2631805"/>
                </a:lnTo>
                <a:lnTo>
                  <a:pt x="779774" y="2679041"/>
                </a:lnTo>
                <a:lnTo>
                  <a:pt x="794950" y="2726574"/>
                </a:lnTo>
                <a:lnTo>
                  <a:pt x="809219" y="2774387"/>
                </a:lnTo>
                <a:lnTo>
                  <a:pt x="822571" y="2822467"/>
                </a:lnTo>
                <a:lnTo>
                  <a:pt x="834998" y="2870796"/>
                </a:lnTo>
                <a:lnTo>
                  <a:pt x="845462" y="2916584"/>
                </a:lnTo>
                <a:lnTo>
                  <a:pt x="854180" y="2963427"/>
                </a:lnTo>
                <a:lnTo>
                  <a:pt x="860552" y="3010812"/>
                </a:lnTo>
                <a:lnTo>
                  <a:pt x="863978" y="3058229"/>
                </a:lnTo>
                <a:lnTo>
                  <a:pt x="863856" y="3105164"/>
                </a:lnTo>
                <a:close/>
              </a:path>
              <a:path w="2987675" h="3419475">
                <a:moveTo>
                  <a:pt x="2983175" y="911869"/>
                </a:moveTo>
                <a:lnTo>
                  <a:pt x="2979241" y="961488"/>
                </a:lnTo>
                <a:lnTo>
                  <a:pt x="2974051" y="1011013"/>
                </a:lnTo>
                <a:lnTo>
                  <a:pt x="2967592" y="1060422"/>
                </a:lnTo>
                <a:lnTo>
                  <a:pt x="2959851" y="1109694"/>
                </a:lnTo>
                <a:lnTo>
                  <a:pt x="2950813" y="1158804"/>
                </a:lnTo>
                <a:lnTo>
                  <a:pt x="2940465" y="1207732"/>
                </a:lnTo>
                <a:lnTo>
                  <a:pt x="2928406" y="1257900"/>
                </a:lnTo>
                <a:lnTo>
                  <a:pt x="2914880" y="1307782"/>
                </a:lnTo>
                <a:lnTo>
                  <a:pt x="2899855" y="1357282"/>
                </a:lnTo>
                <a:lnTo>
                  <a:pt x="2883301" y="1406302"/>
                </a:lnTo>
                <a:lnTo>
                  <a:pt x="2865188" y="1454748"/>
                </a:lnTo>
                <a:lnTo>
                  <a:pt x="2845486" y="1502521"/>
                </a:lnTo>
                <a:lnTo>
                  <a:pt x="2824165" y="1549526"/>
                </a:lnTo>
                <a:lnTo>
                  <a:pt x="2801193" y="1595666"/>
                </a:lnTo>
                <a:lnTo>
                  <a:pt x="2776542" y="1640845"/>
                </a:lnTo>
                <a:lnTo>
                  <a:pt x="2750180" y="1684966"/>
                </a:lnTo>
                <a:lnTo>
                  <a:pt x="2722078" y="1727932"/>
                </a:lnTo>
                <a:lnTo>
                  <a:pt x="2692206" y="1769647"/>
                </a:lnTo>
                <a:lnTo>
                  <a:pt x="2660532" y="1810015"/>
                </a:lnTo>
                <a:lnTo>
                  <a:pt x="2627027" y="1848939"/>
                </a:lnTo>
                <a:lnTo>
                  <a:pt x="2591661" y="1886322"/>
                </a:lnTo>
                <a:lnTo>
                  <a:pt x="2556053" y="1920556"/>
                </a:lnTo>
                <a:lnTo>
                  <a:pt x="2519042" y="1952974"/>
                </a:lnTo>
                <a:lnTo>
                  <a:pt x="2480701" y="1983591"/>
                </a:lnTo>
                <a:lnTo>
                  <a:pt x="2441102" y="2012420"/>
                </a:lnTo>
                <a:lnTo>
                  <a:pt x="2400316" y="2039477"/>
                </a:lnTo>
                <a:lnTo>
                  <a:pt x="2358418" y="2064776"/>
                </a:lnTo>
                <a:lnTo>
                  <a:pt x="2315478" y="2088332"/>
                </a:lnTo>
                <a:lnTo>
                  <a:pt x="2271570" y="2110159"/>
                </a:lnTo>
                <a:lnTo>
                  <a:pt x="2226766" y="2130272"/>
                </a:lnTo>
                <a:lnTo>
                  <a:pt x="2181137" y="2148685"/>
                </a:lnTo>
                <a:lnTo>
                  <a:pt x="2134757" y="2165414"/>
                </a:lnTo>
                <a:lnTo>
                  <a:pt x="2087698" y="2180472"/>
                </a:lnTo>
                <a:lnTo>
                  <a:pt x="2040033" y="2193875"/>
                </a:lnTo>
                <a:lnTo>
                  <a:pt x="1991832" y="2205636"/>
                </a:lnTo>
                <a:lnTo>
                  <a:pt x="1943170" y="2215771"/>
                </a:lnTo>
                <a:lnTo>
                  <a:pt x="1894119" y="2224294"/>
                </a:lnTo>
                <a:lnTo>
                  <a:pt x="1844750" y="2231220"/>
                </a:lnTo>
                <a:lnTo>
                  <a:pt x="1795136" y="2236564"/>
                </a:lnTo>
                <a:lnTo>
                  <a:pt x="1745349" y="2240339"/>
                </a:lnTo>
                <a:lnTo>
                  <a:pt x="1695463" y="2242560"/>
                </a:lnTo>
                <a:lnTo>
                  <a:pt x="1645549" y="2243243"/>
                </a:lnTo>
                <a:lnTo>
                  <a:pt x="1595679" y="2242402"/>
                </a:lnTo>
                <a:lnTo>
                  <a:pt x="1545926" y="2240051"/>
                </a:lnTo>
                <a:lnTo>
                  <a:pt x="1496363" y="2236205"/>
                </a:lnTo>
                <a:lnTo>
                  <a:pt x="1447062" y="2230878"/>
                </a:lnTo>
                <a:lnTo>
                  <a:pt x="1399621" y="2224272"/>
                </a:lnTo>
                <a:lnTo>
                  <a:pt x="1351844" y="2216156"/>
                </a:lnTo>
                <a:lnTo>
                  <a:pt x="1303780" y="2206593"/>
                </a:lnTo>
                <a:lnTo>
                  <a:pt x="1255480" y="2195648"/>
                </a:lnTo>
                <a:lnTo>
                  <a:pt x="1206991" y="2183386"/>
                </a:lnTo>
                <a:lnTo>
                  <a:pt x="1158364" y="2169871"/>
                </a:lnTo>
                <a:lnTo>
                  <a:pt x="1109649" y="2155169"/>
                </a:lnTo>
                <a:lnTo>
                  <a:pt x="1060894" y="2139344"/>
                </a:lnTo>
                <a:lnTo>
                  <a:pt x="1012150" y="2122460"/>
                </a:lnTo>
                <a:lnTo>
                  <a:pt x="963465" y="2104582"/>
                </a:lnTo>
                <a:lnTo>
                  <a:pt x="914890" y="2085775"/>
                </a:lnTo>
                <a:lnTo>
                  <a:pt x="866474" y="2066104"/>
                </a:lnTo>
                <a:lnTo>
                  <a:pt x="818265" y="2045632"/>
                </a:lnTo>
                <a:lnTo>
                  <a:pt x="770315" y="2024425"/>
                </a:lnTo>
                <a:lnTo>
                  <a:pt x="722671" y="2002547"/>
                </a:lnTo>
                <a:lnTo>
                  <a:pt x="675385" y="1980064"/>
                </a:lnTo>
                <a:lnTo>
                  <a:pt x="628504" y="1957038"/>
                </a:lnTo>
                <a:lnTo>
                  <a:pt x="582079" y="1933536"/>
                </a:lnTo>
                <a:lnTo>
                  <a:pt x="536160" y="1909622"/>
                </a:lnTo>
                <a:lnTo>
                  <a:pt x="490795" y="1885361"/>
                </a:lnTo>
                <a:lnTo>
                  <a:pt x="446034" y="1860816"/>
                </a:lnTo>
                <a:lnTo>
                  <a:pt x="401927" y="1836053"/>
                </a:lnTo>
                <a:lnTo>
                  <a:pt x="358523" y="1811137"/>
                </a:lnTo>
                <a:lnTo>
                  <a:pt x="315871" y="1786131"/>
                </a:lnTo>
                <a:lnTo>
                  <a:pt x="274022" y="1761101"/>
                </a:lnTo>
                <a:lnTo>
                  <a:pt x="233024" y="1736112"/>
                </a:lnTo>
                <a:lnTo>
                  <a:pt x="344229" y="0"/>
                </a:lnTo>
                <a:lnTo>
                  <a:pt x="2844510" y="0"/>
                </a:lnTo>
                <a:lnTo>
                  <a:pt x="2871249" y="75816"/>
                </a:lnTo>
                <a:lnTo>
                  <a:pt x="2886562" y="123588"/>
                </a:lnTo>
                <a:lnTo>
                  <a:pt x="2900851" y="171649"/>
                </a:lnTo>
                <a:lnTo>
                  <a:pt x="2914105" y="219976"/>
                </a:lnTo>
                <a:lnTo>
                  <a:pt x="2926309" y="268545"/>
                </a:lnTo>
                <a:lnTo>
                  <a:pt x="2937449" y="317335"/>
                </a:lnTo>
                <a:lnTo>
                  <a:pt x="2947511" y="366324"/>
                </a:lnTo>
                <a:lnTo>
                  <a:pt x="2956482" y="415488"/>
                </a:lnTo>
                <a:lnTo>
                  <a:pt x="2964349" y="464806"/>
                </a:lnTo>
                <a:lnTo>
                  <a:pt x="2971097" y="514255"/>
                </a:lnTo>
                <a:lnTo>
                  <a:pt x="2976713" y="563812"/>
                </a:lnTo>
                <a:lnTo>
                  <a:pt x="2981183" y="613455"/>
                </a:lnTo>
                <a:lnTo>
                  <a:pt x="2984494" y="663163"/>
                </a:lnTo>
                <a:lnTo>
                  <a:pt x="2986631" y="712911"/>
                </a:lnTo>
                <a:lnTo>
                  <a:pt x="2987582" y="762678"/>
                </a:lnTo>
                <a:lnTo>
                  <a:pt x="2987332" y="812442"/>
                </a:lnTo>
                <a:lnTo>
                  <a:pt x="2985867" y="862180"/>
                </a:lnTo>
                <a:lnTo>
                  <a:pt x="2983175" y="911869"/>
                </a:lnTo>
                <a:close/>
              </a:path>
            </a:pathLst>
          </a:custGeom>
          <a:solidFill>
            <a:srgbClr val="C6E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841982" y="5809710"/>
            <a:ext cx="6664959" cy="339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105" dirty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A20FD7-F4D8-4E0A-BF2D-2F745400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471" y="0"/>
            <a:ext cx="4535817" cy="3767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26C0F1-A77E-48EE-B790-097B20B79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186" y="4449522"/>
            <a:ext cx="3859102" cy="5956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AFB865-E32E-4B0E-A2B0-CA2D2D16B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679" y="0"/>
            <a:ext cx="573074" cy="1012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D5079-4124-4F4F-9AF5-D3FFBEB0BAAA}"/>
              </a:ext>
            </a:extLst>
          </p:cNvPr>
          <p:cNvSpPr txBox="1"/>
          <p:nvPr/>
        </p:nvSpPr>
        <p:spPr>
          <a:xfrm>
            <a:off x="6477000" y="1098997"/>
            <a:ext cx="104239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Find Your AI Match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309528-D723-4102-BBAD-7ECC57A65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679" y="2021929"/>
            <a:ext cx="573074" cy="1012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0DB88-84DF-4AA9-8EB4-4F5031087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679" y="3943510"/>
            <a:ext cx="573074" cy="1012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895F09-C2FF-4837-B7B3-2AB08353DD6E}"/>
              </a:ext>
            </a:extLst>
          </p:cNvPr>
          <p:cNvSpPr txBox="1"/>
          <p:nvPr/>
        </p:nvSpPr>
        <p:spPr>
          <a:xfrm>
            <a:off x="6751449" y="2982825"/>
            <a:ext cx="49375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Choose Subject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C0CD6-EE37-41F9-AB8D-19B703D387A2}"/>
              </a:ext>
            </a:extLst>
          </p:cNvPr>
          <p:cNvSpPr txBox="1"/>
          <p:nvPr/>
        </p:nvSpPr>
        <p:spPr>
          <a:xfrm>
            <a:off x="6934200" y="5111383"/>
            <a:ext cx="38591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Start Learning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F35B40-75D1-401D-8FAF-A01A111C9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679" y="5979212"/>
            <a:ext cx="573074" cy="10120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4E6F17-2124-4AF6-B459-0196A6ACDA2C}"/>
              </a:ext>
            </a:extLst>
          </p:cNvPr>
          <p:cNvSpPr txBox="1"/>
          <p:nvPr/>
        </p:nvSpPr>
        <p:spPr>
          <a:xfrm>
            <a:off x="5872542" y="6908708"/>
            <a:ext cx="85951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Doubt Solving Sessions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96F7B8-64CB-4711-9C1D-2EDB1D847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387" y="7693538"/>
            <a:ext cx="573074" cy="1012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76E98B-65AB-4E25-9A50-AAB6F7D4D811}"/>
              </a:ext>
            </a:extLst>
          </p:cNvPr>
          <p:cNvSpPr txBox="1"/>
          <p:nvPr/>
        </p:nvSpPr>
        <p:spPr>
          <a:xfrm>
            <a:off x="4630031" y="8705562"/>
            <a:ext cx="104239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Get Rewarded &amp; Provide Feedback </a:t>
            </a:r>
            <a:endParaRPr lang="en-IN" sz="4500" dirty="0">
              <a:latin typeface="Britannic Bold" panose="020B0903060703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54779" cy="6600825"/>
          </a:xfrm>
          <a:custGeom>
            <a:avLst/>
            <a:gdLst/>
            <a:ahLst/>
            <a:cxnLst/>
            <a:rect l="l" t="t" r="r" b="b"/>
            <a:pathLst>
              <a:path w="3954779" h="6600825">
                <a:moveTo>
                  <a:pt x="0" y="6451337"/>
                </a:moveTo>
                <a:lnTo>
                  <a:pt x="0" y="0"/>
                </a:lnTo>
                <a:lnTo>
                  <a:pt x="3285508" y="0"/>
                </a:lnTo>
                <a:lnTo>
                  <a:pt x="3287839" y="3343"/>
                </a:lnTo>
                <a:lnTo>
                  <a:pt x="3316290" y="53472"/>
                </a:lnTo>
                <a:lnTo>
                  <a:pt x="3337101" y="105321"/>
                </a:lnTo>
                <a:lnTo>
                  <a:pt x="3350018" y="158810"/>
                </a:lnTo>
                <a:lnTo>
                  <a:pt x="3354712" y="224069"/>
                </a:lnTo>
                <a:lnTo>
                  <a:pt x="3352070" y="261917"/>
                </a:lnTo>
                <a:lnTo>
                  <a:pt x="3345586" y="299650"/>
                </a:lnTo>
                <a:lnTo>
                  <a:pt x="3335338" y="337226"/>
                </a:lnTo>
                <a:lnTo>
                  <a:pt x="3321404" y="374604"/>
                </a:lnTo>
                <a:lnTo>
                  <a:pt x="3303862" y="411746"/>
                </a:lnTo>
                <a:lnTo>
                  <a:pt x="3282789" y="448609"/>
                </a:lnTo>
                <a:lnTo>
                  <a:pt x="3258262" y="485154"/>
                </a:lnTo>
                <a:lnTo>
                  <a:pt x="3230360" y="521341"/>
                </a:lnTo>
                <a:lnTo>
                  <a:pt x="3199159" y="557128"/>
                </a:lnTo>
                <a:lnTo>
                  <a:pt x="3164738" y="592477"/>
                </a:lnTo>
                <a:lnTo>
                  <a:pt x="3127174" y="627345"/>
                </a:lnTo>
                <a:lnTo>
                  <a:pt x="3091268" y="657699"/>
                </a:lnTo>
                <a:lnTo>
                  <a:pt x="3089936" y="658826"/>
                </a:lnTo>
                <a:lnTo>
                  <a:pt x="3088839" y="659753"/>
                </a:lnTo>
                <a:lnTo>
                  <a:pt x="3087874" y="660569"/>
                </a:lnTo>
                <a:lnTo>
                  <a:pt x="3084835" y="663017"/>
                </a:lnTo>
                <a:lnTo>
                  <a:pt x="3075833" y="669990"/>
                </a:lnTo>
                <a:lnTo>
                  <a:pt x="3063096" y="679857"/>
                </a:lnTo>
                <a:lnTo>
                  <a:pt x="2996398" y="728668"/>
                </a:lnTo>
                <a:lnTo>
                  <a:pt x="2947038" y="761213"/>
                </a:lnTo>
                <a:lnTo>
                  <a:pt x="2894922" y="793077"/>
                </a:lnTo>
                <a:lnTo>
                  <a:pt x="2840128" y="824219"/>
                </a:lnTo>
                <a:lnTo>
                  <a:pt x="3878081" y="2184569"/>
                </a:lnTo>
                <a:lnTo>
                  <a:pt x="3848142" y="2229751"/>
                </a:lnTo>
                <a:lnTo>
                  <a:pt x="3807690" y="2281066"/>
                </a:lnTo>
                <a:lnTo>
                  <a:pt x="3761156" y="2331626"/>
                </a:lnTo>
                <a:lnTo>
                  <a:pt x="3708711" y="2381353"/>
                </a:lnTo>
                <a:lnTo>
                  <a:pt x="3650527" y="2430168"/>
                </a:lnTo>
                <a:lnTo>
                  <a:pt x="3619337" y="2454210"/>
                </a:lnTo>
                <a:lnTo>
                  <a:pt x="3586776" y="2477995"/>
                </a:lnTo>
                <a:lnTo>
                  <a:pt x="3552865" y="2501513"/>
                </a:lnTo>
                <a:lnTo>
                  <a:pt x="3517627" y="2524754"/>
                </a:lnTo>
                <a:lnTo>
                  <a:pt x="3481083" y="2547710"/>
                </a:lnTo>
                <a:lnTo>
                  <a:pt x="3443253" y="2570370"/>
                </a:lnTo>
                <a:lnTo>
                  <a:pt x="3404161" y="2592725"/>
                </a:lnTo>
                <a:lnTo>
                  <a:pt x="3363826" y="2614764"/>
                </a:lnTo>
                <a:lnTo>
                  <a:pt x="3322270" y="2636478"/>
                </a:lnTo>
                <a:lnTo>
                  <a:pt x="3279516" y="2657858"/>
                </a:lnTo>
                <a:lnTo>
                  <a:pt x="3235583" y="2678893"/>
                </a:lnTo>
                <a:lnTo>
                  <a:pt x="3190494" y="2699575"/>
                </a:lnTo>
                <a:lnTo>
                  <a:pt x="3144270" y="2719893"/>
                </a:lnTo>
                <a:lnTo>
                  <a:pt x="3096933" y="2739837"/>
                </a:lnTo>
                <a:lnTo>
                  <a:pt x="3048503" y="2759398"/>
                </a:lnTo>
                <a:lnTo>
                  <a:pt x="2999003" y="2778566"/>
                </a:lnTo>
                <a:lnTo>
                  <a:pt x="2948453" y="2797331"/>
                </a:lnTo>
                <a:lnTo>
                  <a:pt x="2896876" y="2815684"/>
                </a:lnTo>
                <a:lnTo>
                  <a:pt x="2844291" y="2833616"/>
                </a:lnTo>
                <a:lnTo>
                  <a:pt x="2790722" y="2851115"/>
                </a:lnTo>
                <a:lnTo>
                  <a:pt x="2736190" y="2868173"/>
                </a:lnTo>
                <a:lnTo>
                  <a:pt x="2680714" y="2884780"/>
                </a:lnTo>
                <a:lnTo>
                  <a:pt x="2624319" y="2900926"/>
                </a:lnTo>
                <a:lnTo>
                  <a:pt x="2567023" y="2916601"/>
                </a:lnTo>
                <a:lnTo>
                  <a:pt x="2508850" y="2931796"/>
                </a:lnTo>
                <a:lnTo>
                  <a:pt x="2449820" y="2946501"/>
                </a:lnTo>
                <a:lnTo>
                  <a:pt x="2389955" y="2960706"/>
                </a:lnTo>
                <a:lnTo>
                  <a:pt x="2329276" y="2974402"/>
                </a:lnTo>
                <a:lnTo>
                  <a:pt x="2267805" y="2987579"/>
                </a:lnTo>
                <a:lnTo>
                  <a:pt x="2205563" y="3000227"/>
                </a:lnTo>
                <a:lnTo>
                  <a:pt x="2142572" y="3012336"/>
                </a:lnTo>
                <a:lnTo>
                  <a:pt x="2078852" y="3023897"/>
                </a:lnTo>
                <a:lnTo>
                  <a:pt x="2014426" y="3034900"/>
                </a:lnTo>
                <a:lnTo>
                  <a:pt x="1949315" y="3045336"/>
                </a:lnTo>
                <a:lnTo>
                  <a:pt x="1883539" y="3055194"/>
                </a:lnTo>
                <a:lnTo>
                  <a:pt x="1817122" y="3064464"/>
                </a:lnTo>
                <a:lnTo>
                  <a:pt x="1750083" y="3073138"/>
                </a:lnTo>
                <a:lnTo>
                  <a:pt x="1682445" y="3081206"/>
                </a:lnTo>
                <a:lnTo>
                  <a:pt x="2227309" y="3795310"/>
                </a:lnTo>
                <a:lnTo>
                  <a:pt x="2253548" y="3868641"/>
                </a:lnTo>
                <a:lnTo>
                  <a:pt x="2264012" y="3906620"/>
                </a:lnTo>
                <a:lnTo>
                  <a:pt x="2277428" y="3979767"/>
                </a:lnTo>
                <a:lnTo>
                  <a:pt x="2280577" y="4048850"/>
                </a:lnTo>
                <a:lnTo>
                  <a:pt x="2278205" y="4081749"/>
                </a:lnTo>
                <a:lnTo>
                  <a:pt x="2273153" y="4113490"/>
                </a:lnTo>
                <a:lnTo>
                  <a:pt x="2269720" y="4144025"/>
                </a:lnTo>
                <a:lnTo>
                  <a:pt x="2255573" y="4205135"/>
                </a:lnTo>
                <a:lnTo>
                  <a:pt x="2232000" y="4266121"/>
                </a:lnTo>
                <a:lnTo>
                  <a:pt x="2199339" y="4326768"/>
                </a:lnTo>
                <a:lnTo>
                  <a:pt x="2157927" y="4386863"/>
                </a:lnTo>
                <a:lnTo>
                  <a:pt x="2134045" y="4416637"/>
                </a:lnTo>
                <a:lnTo>
                  <a:pt x="2108101" y="4446193"/>
                </a:lnTo>
                <a:lnTo>
                  <a:pt x="2080139" y="4475503"/>
                </a:lnTo>
                <a:lnTo>
                  <a:pt x="2050199" y="4504542"/>
                </a:lnTo>
                <a:lnTo>
                  <a:pt x="2018324" y="4533283"/>
                </a:lnTo>
                <a:lnTo>
                  <a:pt x="1984557" y="4561699"/>
                </a:lnTo>
                <a:lnTo>
                  <a:pt x="1948940" y="4589763"/>
                </a:lnTo>
                <a:lnTo>
                  <a:pt x="1911514" y="4617448"/>
                </a:lnTo>
                <a:lnTo>
                  <a:pt x="1872322" y="4644729"/>
                </a:lnTo>
                <a:lnTo>
                  <a:pt x="1831406" y="4671577"/>
                </a:lnTo>
                <a:lnTo>
                  <a:pt x="1788808" y="4697967"/>
                </a:lnTo>
                <a:lnTo>
                  <a:pt x="1744570" y="4723872"/>
                </a:lnTo>
                <a:lnTo>
                  <a:pt x="1698735" y="4749264"/>
                </a:lnTo>
                <a:lnTo>
                  <a:pt x="1651345" y="4774118"/>
                </a:lnTo>
                <a:lnTo>
                  <a:pt x="1602442" y="4798406"/>
                </a:lnTo>
                <a:lnTo>
                  <a:pt x="1552067" y="4822102"/>
                </a:lnTo>
                <a:lnTo>
                  <a:pt x="1500264" y="4845179"/>
                </a:lnTo>
                <a:lnTo>
                  <a:pt x="1447074" y="4867610"/>
                </a:lnTo>
                <a:lnTo>
                  <a:pt x="1392539" y="4889369"/>
                </a:lnTo>
                <a:lnTo>
                  <a:pt x="1336703" y="4910429"/>
                </a:lnTo>
                <a:lnTo>
                  <a:pt x="1279606" y="4930763"/>
                </a:lnTo>
                <a:lnTo>
                  <a:pt x="1221291" y="4950344"/>
                </a:lnTo>
                <a:lnTo>
                  <a:pt x="1161800" y="4969147"/>
                </a:lnTo>
                <a:lnTo>
                  <a:pt x="1101175" y="4987143"/>
                </a:lnTo>
                <a:lnTo>
                  <a:pt x="1039459" y="5004307"/>
                </a:lnTo>
                <a:lnTo>
                  <a:pt x="976694" y="5020611"/>
                </a:lnTo>
                <a:lnTo>
                  <a:pt x="1013028" y="5068831"/>
                </a:lnTo>
                <a:lnTo>
                  <a:pt x="1047649" y="5117299"/>
                </a:lnTo>
                <a:lnTo>
                  <a:pt x="1080538" y="5165958"/>
                </a:lnTo>
                <a:lnTo>
                  <a:pt x="1111674" y="5214752"/>
                </a:lnTo>
                <a:lnTo>
                  <a:pt x="1141035" y="5263622"/>
                </a:lnTo>
                <a:lnTo>
                  <a:pt x="1168603" y="5312512"/>
                </a:lnTo>
                <a:lnTo>
                  <a:pt x="1194355" y="5361364"/>
                </a:lnTo>
                <a:lnTo>
                  <a:pt x="1218273" y="5410122"/>
                </a:lnTo>
                <a:lnTo>
                  <a:pt x="1240335" y="5458727"/>
                </a:lnTo>
                <a:lnTo>
                  <a:pt x="1260520" y="5507123"/>
                </a:lnTo>
                <a:lnTo>
                  <a:pt x="1278809" y="5555252"/>
                </a:lnTo>
                <a:lnTo>
                  <a:pt x="1295180" y="5603058"/>
                </a:lnTo>
                <a:lnTo>
                  <a:pt x="1309614" y="5650483"/>
                </a:lnTo>
                <a:lnTo>
                  <a:pt x="1322089" y="5697469"/>
                </a:lnTo>
                <a:lnTo>
                  <a:pt x="1332586" y="5743960"/>
                </a:lnTo>
                <a:lnTo>
                  <a:pt x="1341084" y="5789898"/>
                </a:lnTo>
                <a:lnTo>
                  <a:pt x="1347561" y="5835227"/>
                </a:lnTo>
                <a:lnTo>
                  <a:pt x="1351999" y="5879888"/>
                </a:lnTo>
                <a:lnTo>
                  <a:pt x="1354376" y="5923825"/>
                </a:lnTo>
                <a:lnTo>
                  <a:pt x="1354671" y="5966981"/>
                </a:lnTo>
                <a:lnTo>
                  <a:pt x="1352865" y="6009297"/>
                </a:lnTo>
                <a:lnTo>
                  <a:pt x="1348937" y="6050718"/>
                </a:lnTo>
                <a:lnTo>
                  <a:pt x="1342866" y="6091185"/>
                </a:lnTo>
                <a:lnTo>
                  <a:pt x="1334631" y="6130642"/>
                </a:lnTo>
                <a:lnTo>
                  <a:pt x="1324213" y="6169032"/>
                </a:lnTo>
                <a:lnTo>
                  <a:pt x="1311591" y="6206296"/>
                </a:lnTo>
                <a:lnTo>
                  <a:pt x="1296744" y="6242378"/>
                </a:lnTo>
                <a:lnTo>
                  <a:pt x="1279652" y="6277221"/>
                </a:lnTo>
                <a:lnTo>
                  <a:pt x="1260294" y="6310768"/>
                </a:lnTo>
                <a:lnTo>
                  <a:pt x="1238650" y="6342960"/>
                </a:lnTo>
                <a:lnTo>
                  <a:pt x="1214700" y="6373742"/>
                </a:lnTo>
                <a:lnTo>
                  <a:pt x="1166161" y="6424746"/>
                </a:lnTo>
                <a:lnTo>
                  <a:pt x="1111872" y="6469122"/>
                </a:lnTo>
                <a:lnTo>
                  <a:pt x="1052192" y="6506931"/>
                </a:lnTo>
                <a:lnTo>
                  <a:pt x="987479" y="6538235"/>
                </a:lnTo>
                <a:lnTo>
                  <a:pt x="918091" y="6563092"/>
                </a:lnTo>
                <a:lnTo>
                  <a:pt x="844386" y="6581565"/>
                </a:lnTo>
                <a:lnTo>
                  <a:pt x="806027" y="6588427"/>
                </a:lnTo>
                <a:lnTo>
                  <a:pt x="766723" y="6593715"/>
                </a:lnTo>
                <a:lnTo>
                  <a:pt x="726519" y="6597437"/>
                </a:lnTo>
                <a:lnTo>
                  <a:pt x="685460" y="6599601"/>
                </a:lnTo>
                <a:lnTo>
                  <a:pt x="643590" y="6600214"/>
                </a:lnTo>
                <a:lnTo>
                  <a:pt x="600954" y="6599285"/>
                </a:lnTo>
                <a:lnTo>
                  <a:pt x="557598" y="6596820"/>
                </a:lnTo>
                <a:lnTo>
                  <a:pt x="513566" y="6592827"/>
                </a:lnTo>
                <a:lnTo>
                  <a:pt x="468902" y="6587314"/>
                </a:lnTo>
                <a:lnTo>
                  <a:pt x="423652" y="6580289"/>
                </a:lnTo>
                <a:lnTo>
                  <a:pt x="377860" y="6571759"/>
                </a:lnTo>
                <a:lnTo>
                  <a:pt x="331571" y="6561731"/>
                </a:lnTo>
                <a:lnTo>
                  <a:pt x="284830" y="6550213"/>
                </a:lnTo>
                <a:lnTo>
                  <a:pt x="237682" y="6537213"/>
                </a:lnTo>
                <a:lnTo>
                  <a:pt x="190171" y="6522739"/>
                </a:lnTo>
                <a:lnTo>
                  <a:pt x="142342" y="6506798"/>
                </a:lnTo>
                <a:lnTo>
                  <a:pt x="94240" y="6489397"/>
                </a:lnTo>
                <a:lnTo>
                  <a:pt x="45910" y="6470545"/>
                </a:lnTo>
                <a:lnTo>
                  <a:pt x="0" y="6451337"/>
                </a:lnTo>
                <a:close/>
              </a:path>
              <a:path w="3954779" h="6600825">
                <a:moveTo>
                  <a:pt x="3878081" y="2184569"/>
                </a:moveTo>
                <a:lnTo>
                  <a:pt x="2840128" y="824219"/>
                </a:lnTo>
                <a:lnTo>
                  <a:pt x="2895043" y="854554"/>
                </a:lnTo>
                <a:lnTo>
                  <a:pt x="2948807" y="885113"/>
                </a:lnTo>
                <a:lnTo>
                  <a:pt x="3001394" y="915875"/>
                </a:lnTo>
                <a:lnTo>
                  <a:pt x="3052780" y="946822"/>
                </a:lnTo>
                <a:lnTo>
                  <a:pt x="3102940" y="977933"/>
                </a:lnTo>
                <a:lnTo>
                  <a:pt x="3151848" y="1009189"/>
                </a:lnTo>
                <a:lnTo>
                  <a:pt x="3199635" y="1040678"/>
                </a:lnTo>
                <a:lnTo>
                  <a:pt x="3245807" y="1072058"/>
                </a:lnTo>
                <a:lnTo>
                  <a:pt x="3290808" y="1103632"/>
                </a:lnTo>
                <a:lnTo>
                  <a:pt x="3334456" y="1135272"/>
                </a:lnTo>
                <a:lnTo>
                  <a:pt x="3376726" y="1166958"/>
                </a:lnTo>
                <a:lnTo>
                  <a:pt x="3417593" y="1198672"/>
                </a:lnTo>
                <a:lnTo>
                  <a:pt x="3457032" y="1230394"/>
                </a:lnTo>
                <a:lnTo>
                  <a:pt x="3495017" y="1262104"/>
                </a:lnTo>
                <a:lnTo>
                  <a:pt x="3531523" y="1293782"/>
                </a:lnTo>
                <a:lnTo>
                  <a:pt x="3566525" y="1325409"/>
                </a:lnTo>
                <a:lnTo>
                  <a:pt x="3599997" y="1356965"/>
                </a:lnTo>
                <a:lnTo>
                  <a:pt x="3631915" y="1388431"/>
                </a:lnTo>
                <a:lnTo>
                  <a:pt x="3662253" y="1419786"/>
                </a:lnTo>
                <a:lnTo>
                  <a:pt x="3690986" y="1451012"/>
                </a:lnTo>
                <a:lnTo>
                  <a:pt x="3718089" y="1482089"/>
                </a:lnTo>
                <a:lnTo>
                  <a:pt x="3743536" y="1512997"/>
                </a:lnTo>
                <a:lnTo>
                  <a:pt x="3767302" y="1543716"/>
                </a:lnTo>
                <a:lnTo>
                  <a:pt x="3809692" y="1604510"/>
                </a:lnTo>
                <a:lnTo>
                  <a:pt x="3883918" y="1701791"/>
                </a:lnTo>
                <a:lnTo>
                  <a:pt x="3921606" y="1773760"/>
                </a:lnTo>
                <a:lnTo>
                  <a:pt x="3937398" y="1818425"/>
                </a:lnTo>
                <a:lnTo>
                  <a:pt x="3948083" y="1863962"/>
                </a:lnTo>
                <a:lnTo>
                  <a:pt x="3953542" y="1910337"/>
                </a:lnTo>
                <a:lnTo>
                  <a:pt x="3954260" y="1937477"/>
                </a:lnTo>
                <a:lnTo>
                  <a:pt x="3953179" y="1964555"/>
                </a:lnTo>
                <a:lnTo>
                  <a:pt x="3945706" y="2018484"/>
                </a:lnTo>
                <a:lnTo>
                  <a:pt x="3931294" y="2072046"/>
                </a:lnTo>
                <a:lnTo>
                  <a:pt x="3910116" y="2125163"/>
                </a:lnTo>
                <a:lnTo>
                  <a:pt x="3882341" y="2177757"/>
                </a:lnTo>
                <a:lnTo>
                  <a:pt x="3878081" y="2184569"/>
                </a:lnTo>
                <a:close/>
              </a:path>
              <a:path w="3954779" h="6600825">
                <a:moveTo>
                  <a:pt x="3883918" y="1701791"/>
                </a:moveTo>
                <a:lnTo>
                  <a:pt x="3809692" y="1604510"/>
                </a:lnTo>
                <a:lnTo>
                  <a:pt x="3845601" y="1646335"/>
                </a:lnTo>
                <a:lnTo>
                  <a:pt x="3842837" y="1642713"/>
                </a:lnTo>
                <a:lnTo>
                  <a:pt x="3875164" y="1687184"/>
                </a:lnTo>
                <a:lnTo>
                  <a:pt x="3883918" y="1701791"/>
                </a:lnTo>
                <a:close/>
              </a:path>
              <a:path w="3954779" h="6600825">
                <a:moveTo>
                  <a:pt x="2227309" y="3795310"/>
                </a:moveTo>
                <a:lnTo>
                  <a:pt x="1682445" y="3081206"/>
                </a:lnTo>
                <a:lnTo>
                  <a:pt x="1731263" y="3127704"/>
                </a:lnTo>
                <a:lnTo>
                  <a:pt x="1778274" y="3174131"/>
                </a:lnTo>
                <a:lnTo>
                  <a:pt x="1823438" y="3220438"/>
                </a:lnTo>
                <a:lnTo>
                  <a:pt x="1866718" y="3266579"/>
                </a:lnTo>
                <a:lnTo>
                  <a:pt x="1908075" y="3312507"/>
                </a:lnTo>
                <a:lnTo>
                  <a:pt x="1947473" y="3358173"/>
                </a:lnTo>
                <a:lnTo>
                  <a:pt x="1984872" y="3403531"/>
                </a:lnTo>
                <a:lnTo>
                  <a:pt x="2020236" y="3448534"/>
                </a:lnTo>
                <a:lnTo>
                  <a:pt x="2053526" y="3493135"/>
                </a:lnTo>
                <a:lnTo>
                  <a:pt x="2084704" y="3537286"/>
                </a:lnTo>
                <a:lnTo>
                  <a:pt x="2113732" y="3580940"/>
                </a:lnTo>
                <a:lnTo>
                  <a:pt x="2140572" y="3624050"/>
                </a:lnTo>
                <a:lnTo>
                  <a:pt x="2165187" y="3666569"/>
                </a:lnTo>
                <a:lnTo>
                  <a:pt x="2187538" y="3708449"/>
                </a:lnTo>
                <a:lnTo>
                  <a:pt x="2207587" y="3749643"/>
                </a:lnTo>
                <a:lnTo>
                  <a:pt x="2225298" y="3790105"/>
                </a:lnTo>
                <a:lnTo>
                  <a:pt x="2227309" y="3795310"/>
                </a:lnTo>
                <a:close/>
              </a:path>
            </a:pathLst>
          </a:custGeom>
          <a:solidFill>
            <a:srgbClr val="D8D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43C0D8-E7B7-4E6A-B1CD-3FFCD5DA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021" y="3232284"/>
            <a:ext cx="3859102" cy="5956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D6AC7F-9605-4633-8407-BA7A8AFED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20" y="-3229"/>
            <a:ext cx="4535817" cy="3767655"/>
          </a:xfrm>
          <a:prstGeom prst="rect">
            <a:avLst/>
          </a:prstGeom>
        </p:spPr>
      </p:pic>
      <p:pic>
        <p:nvPicPr>
          <p:cNvPr id="6" name="Picture 5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AA87920B-6808-CB44-59C1-DD35F28F2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3229"/>
            <a:ext cx="77724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2DCF60-1295-4AAF-A467-831D1B81F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841" y="1048415"/>
            <a:ext cx="4617918" cy="2113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47858-47D5-4FCB-8BC9-2BC62DDFB5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52" y="3162300"/>
            <a:ext cx="4852837" cy="99983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36F2ACF-7809-45C9-A412-B646F1E558C1}"/>
              </a:ext>
            </a:extLst>
          </p:cNvPr>
          <p:cNvSpPr/>
          <p:nvPr/>
        </p:nvSpPr>
        <p:spPr>
          <a:xfrm>
            <a:off x="8001000" y="4162131"/>
            <a:ext cx="1752600" cy="9813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B4432-C6EE-44FC-B14C-D2909EAC7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1739" y="-3229"/>
            <a:ext cx="7770098" cy="1028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F95563-91AA-4BB1-92C0-E74D01A176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1743" y="606337"/>
            <a:ext cx="1548518" cy="1292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A9BDB-C3D1-4E39-928A-B089D60386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89572" y="852462"/>
            <a:ext cx="2743438" cy="76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66893" y="0"/>
            <a:ext cx="5821680" cy="4989830"/>
          </a:xfrm>
          <a:custGeom>
            <a:avLst/>
            <a:gdLst/>
            <a:ahLst/>
            <a:cxnLst/>
            <a:rect l="l" t="t" r="r" b="b"/>
            <a:pathLst>
              <a:path w="5821680" h="4989830">
                <a:moveTo>
                  <a:pt x="377257" y="957046"/>
                </a:moveTo>
                <a:lnTo>
                  <a:pt x="331053" y="942951"/>
                </a:lnTo>
                <a:lnTo>
                  <a:pt x="286502" y="925786"/>
                </a:lnTo>
                <a:lnTo>
                  <a:pt x="243891" y="905321"/>
                </a:lnTo>
                <a:lnTo>
                  <a:pt x="203506" y="881323"/>
                </a:lnTo>
                <a:lnTo>
                  <a:pt x="165635" y="853562"/>
                </a:lnTo>
                <a:lnTo>
                  <a:pt x="130565" y="821808"/>
                </a:lnTo>
                <a:lnTo>
                  <a:pt x="98582" y="785828"/>
                </a:lnTo>
                <a:lnTo>
                  <a:pt x="71360" y="747640"/>
                </a:lnTo>
                <a:lnTo>
                  <a:pt x="48904" y="707851"/>
                </a:lnTo>
                <a:lnTo>
                  <a:pt x="30981" y="666617"/>
                </a:lnTo>
                <a:lnTo>
                  <a:pt x="17360" y="624094"/>
                </a:lnTo>
                <a:lnTo>
                  <a:pt x="7811" y="580439"/>
                </a:lnTo>
                <a:lnTo>
                  <a:pt x="2101" y="535807"/>
                </a:lnTo>
                <a:lnTo>
                  <a:pt x="0" y="490355"/>
                </a:lnTo>
                <a:lnTo>
                  <a:pt x="1275" y="444240"/>
                </a:lnTo>
                <a:lnTo>
                  <a:pt x="5696" y="397617"/>
                </a:lnTo>
                <a:lnTo>
                  <a:pt x="13030" y="350642"/>
                </a:lnTo>
                <a:lnTo>
                  <a:pt x="22520" y="305959"/>
                </a:lnTo>
                <a:lnTo>
                  <a:pt x="33964" y="262144"/>
                </a:lnTo>
                <a:lnTo>
                  <a:pt x="50206" y="209174"/>
                </a:lnTo>
                <a:lnTo>
                  <a:pt x="66883" y="162358"/>
                </a:lnTo>
                <a:lnTo>
                  <a:pt x="85318" y="115971"/>
                </a:lnTo>
                <a:lnTo>
                  <a:pt x="105279" y="70171"/>
                </a:lnTo>
                <a:lnTo>
                  <a:pt x="126534" y="25113"/>
                </a:lnTo>
                <a:lnTo>
                  <a:pt x="139119" y="211"/>
                </a:lnTo>
                <a:lnTo>
                  <a:pt x="139226" y="0"/>
                </a:lnTo>
                <a:lnTo>
                  <a:pt x="5821105" y="0"/>
                </a:lnTo>
                <a:lnTo>
                  <a:pt x="5821105" y="1187259"/>
                </a:lnTo>
                <a:lnTo>
                  <a:pt x="2704007" y="387888"/>
                </a:lnTo>
                <a:lnTo>
                  <a:pt x="2661270" y="413521"/>
                </a:lnTo>
                <a:lnTo>
                  <a:pt x="2618225" y="438631"/>
                </a:lnTo>
                <a:lnTo>
                  <a:pt x="2574880" y="463215"/>
                </a:lnTo>
                <a:lnTo>
                  <a:pt x="2531241" y="487271"/>
                </a:lnTo>
                <a:lnTo>
                  <a:pt x="2487314" y="510798"/>
                </a:lnTo>
                <a:lnTo>
                  <a:pt x="2443107" y="533792"/>
                </a:lnTo>
                <a:lnTo>
                  <a:pt x="2398627" y="556252"/>
                </a:lnTo>
                <a:lnTo>
                  <a:pt x="2353879" y="578176"/>
                </a:lnTo>
                <a:lnTo>
                  <a:pt x="2308872" y="599561"/>
                </a:lnTo>
                <a:lnTo>
                  <a:pt x="2263611" y="620406"/>
                </a:lnTo>
                <a:lnTo>
                  <a:pt x="2218104" y="640708"/>
                </a:lnTo>
                <a:lnTo>
                  <a:pt x="2172357" y="660466"/>
                </a:lnTo>
                <a:lnTo>
                  <a:pt x="2126378" y="679677"/>
                </a:lnTo>
                <a:lnTo>
                  <a:pt x="2080172" y="698339"/>
                </a:lnTo>
                <a:lnTo>
                  <a:pt x="2033747" y="716449"/>
                </a:lnTo>
                <a:lnTo>
                  <a:pt x="1987110" y="734007"/>
                </a:lnTo>
                <a:lnTo>
                  <a:pt x="1940266" y="751009"/>
                </a:lnTo>
                <a:lnTo>
                  <a:pt x="1893224" y="767455"/>
                </a:lnTo>
                <a:lnTo>
                  <a:pt x="1845990" y="783340"/>
                </a:lnTo>
                <a:lnTo>
                  <a:pt x="1798571" y="798664"/>
                </a:lnTo>
                <a:lnTo>
                  <a:pt x="1750973" y="813424"/>
                </a:lnTo>
                <a:lnTo>
                  <a:pt x="1703203" y="827619"/>
                </a:lnTo>
                <a:lnTo>
                  <a:pt x="1655268" y="841245"/>
                </a:lnTo>
                <a:lnTo>
                  <a:pt x="1607175" y="854302"/>
                </a:lnTo>
                <a:lnTo>
                  <a:pt x="1558931" y="866786"/>
                </a:lnTo>
                <a:lnTo>
                  <a:pt x="1510542" y="878697"/>
                </a:lnTo>
                <a:lnTo>
                  <a:pt x="1462016" y="890030"/>
                </a:lnTo>
                <a:lnTo>
                  <a:pt x="1413358" y="900786"/>
                </a:lnTo>
                <a:lnTo>
                  <a:pt x="1364577" y="910960"/>
                </a:lnTo>
                <a:lnTo>
                  <a:pt x="1315678" y="920552"/>
                </a:lnTo>
                <a:lnTo>
                  <a:pt x="1266668" y="929560"/>
                </a:lnTo>
                <a:lnTo>
                  <a:pt x="1217554" y="937980"/>
                </a:lnTo>
                <a:lnTo>
                  <a:pt x="1168344" y="945811"/>
                </a:lnTo>
                <a:lnTo>
                  <a:pt x="1119043" y="953052"/>
                </a:lnTo>
                <a:lnTo>
                  <a:pt x="1069659" y="959699"/>
                </a:lnTo>
                <a:lnTo>
                  <a:pt x="1020199" y="965750"/>
                </a:lnTo>
                <a:lnTo>
                  <a:pt x="970668" y="971204"/>
                </a:lnTo>
                <a:lnTo>
                  <a:pt x="921074" y="976059"/>
                </a:lnTo>
                <a:lnTo>
                  <a:pt x="871425" y="980312"/>
                </a:lnTo>
                <a:lnTo>
                  <a:pt x="821725" y="983961"/>
                </a:lnTo>
                <a:lnTo>
                  <a:pt x="771983" y="987004"/>
                </a:lnTo>
                <a:lnTo>
                  <a:pt x="722880" y="989153"/>
                </a:lnTo>
                <a:lnTo>
                  <a:pt x="673135" y="990080"/>
                </a:lnTo>
                <a:lnTo>
                  <a:pt x="623036" y="989554"/>
                </a:lnTo>
                <a:lnTo>
                  <a:pt x="572869" y="987345"/>
                </a:lnTo>
                <a:lnTo>
                  <a:pt x="522920" y="983220"/>
                </a:lnTo>
                <a:lnTo>
                  <a:pt x="473478" y="976949"/>
                </a:lnTo>
                <a:lnTo>
                  <a:pt x="424828" y="968301"/>
                </a:lnTo>
                <a:lnTo>
                  <a:pt x="377257" y="957046"/>
                </a:lnTo>
                <a:close/>
              </a:path>
              <a:path w="5821680" h="4989830">
                <a:moveTo>
                  <a:pt x="3194492" y="4889913"/>
                </a:moveTo>
                <a:lnTo>
                  <a:pt x="3146928" y="4877528"/>
                </a:lnTo>
                <a:lnTo>
                  <a:pt x="3099555" y="4864394"/>
                </a:lnTo>
                <a:lnTo>
                  <a:pt x="3052384" y="4850508"/>
                </a:lnTo>
                <a:lnTo>
                  <a:pt x="3005423" y="4835864"/>
                </a:lnTo>
                <a:lnTo>
                  <a:pt x="2958682" y="4820460"/>
                </a:lnTo>
                <a:lnTo>
                  <a:pt x="2912171" y="4804292"/>
                </a:lnTo>
                <a:lnTo>
                  <a:pt x="2865900" y="4787357"/>
                </a:lnTo>
                <a:lnTo>
                  <a:pt x="2819877" y="4769651"/>
                </a:lnTo>
                <a:lnTo>
                  <a:pt x="2774112" y="4751169"/>
                </a:lnTo>
                <a:lnTo>
                  <a:pt x="2728616" y="4731910"/>
                </a:lnTo>
                <a:lnTo>
                  <a:pt x="2682214" y="4711321"/>
                </a:lnTo>
                <a:lnTo>
                  <a:pt x="2636129" y="4689880"/>
                </a:lnTo>
                <a:lnTo>
                  <a:pt x="2590080" y="4667418"/>
                </a:lnTo>
                <a:lnTo>
                  <a:pt x="2545066" y="4644423"/>
                </a:lnTo>
                <a:lnTo>
                  <a:pt x="2500166" y="4620399"/>
                </a:lnTo>
                <a:lnTo>
                  <a:pt x="2455738" y="4595504"/>
                </a:lnTo>
                <a:lnTo>
                  <a:pt x="2411820" y="4569735"/>
                </a:lnTo>
                <a:lnTo>
                  <a:pt x="2368452" y="4543087"/>
                </a:lnTo>
                <a:lnTo>
                  <a:pt x="2325672" y="4515555"/>
                </a:lnTo>
                <a:lnTo>
                  <a:pt x="2283518" y="4487134"/>
                </a:lnTo>
                <a:lnTo>
                  <a:pt x="2242029" y="4457821"/>
                </a:lnTo>
                <a:lnTo>
                  <a:pt x="2201244" y="4427611"/>
                </a:lnTo>
                <a:lnTo>
                  <a:pt x="2161202" y="4396499"/>
                </a:lnTo>
                <a:lnTo>
                  <a:pt x="2121941" y="4364480"/>
                </a:lnTo>
                <a:lnTo>
                  <a:pt x="2083499" y="4331551"/>
                </a:lnTo>
                <a:lnTo>
                  <a:pt x="2045916" y="4297707"/>
                </a:lnTo>
                <a:lnTo>
                  <a:pt x="2009229" y="4262942"/>
                </a:lnTo>
                <a:lnTo>
                  <a:pt x="1973478" y="4227253"/>
                </a:lnTo>
                <a:lnTo>
                  <a:pt x="1938701" y="4190635"/>
                </a:lnTo>
                <a:lnTo>
                  <a:pt x="1904937" y="4153084"/>
                </a:lnTo>
                <a:lnTo>
                  <a:pt x="1872225" y="4114594"/>
                </a:lnTo>
                <a:lnTo>
                  <a:pt x="1840602" y="4075162"/>
                </a:lnTo>
                <a:lnTo>
                  <a:pt x="1810108" y="4034783"/>
                </a:lnTo>
                <a:lnTo>
                  <a:pt x="1780781" y="3993453"/>
                </a:lnTo>
                <a:lnTo>
                  <a:pt x="1753812" y="3952949"/>
                </a:lnTo>
                <a:lnTo>
                  <a:pt x="1728108" y="3911789"/>
                </a:lnTo>
                <a:lnTo>
                  <a:pt x="1703658" y="3869999"/>
                </a:lnTo>
                <a:lnTo>
                  <a:pt x="1680451" y="3827606"/>
                </a:lnTo>
                <a:lnTo>
                  <a:pt x="1658477" y="3784635"/>
                </a:lnTo>
                <a:lnTo>
                  <a:pt x="1637724" y="3741115"/>
                </a:lnTo>
                <a:lnTo>
                  <a:pt x="1618183" y="3697069"/>
                </a:lnTo>
                <a:lnTo>
                  <a:pt x="1599843" y="3652526"/>
                </a:lnTo>
                <a:lnTo>
                  <a:pt x="1582692" y="3607511"/>
                </a:lnTo>
                <a:lnTo>
                  <a:pt x="1566721" y="3562050"/>
                </a:lnTo>
                <a:lnTo>
                  <a:pt x="1551918" y="3516170"/>
                </a:lnTo>
                <a:lnTo>
                  <a:pt x="1538273" y="3469897"/>
                </a:lnTo>
                <a:lnTo>
                  <a:pt x="1525775" y="3423257"/>
                </a:lnTo>
                <a:lnTo>
                  <a:pt x="1514413" y="3376277"/>
                </a:lnTo>
                <a:lnTo>
                  <a:pt x="1504178" y="3328983"/>
                </a:lnTo>
                <a:lnTo>
                  <a:pt x="1495057" y="3281401"/>
                </a:lnTo>
                <a:lnTo>
                  <a:pt x="1487041" y="3233558"/>
                </a:lnTo>
                <a:lnTo>
                  <a:pt x="1480118" y="3185479"/>
                </a:lnTo>
                <a:lnTo>
                  <a:pt x="1474278" y="3137192"/>
                </a:lnTo>
                <a:lnTo>
                  <a:pt x="1469511" y="3088722"/>
                </a:lnTo>
                <a:lnTo>
                  <a:pt x="1465805" y="3040096"/>
                </a:lnTo>
                <a:lnTo>
                  <a:pt x="1463150" y="2991340"/>
                </a:lnTo>
                <a:lnTo>
                  <a:pt x="1461535" y="2942480"/>
                </a:lnTo>
                <a:lnTo>
                  <a:pt x="1460950" y="2893543"/>
                </a:lnTo>
                <a:lnTo>
                  <a:pt x="1461383" y="2844554"/>
                </a:lnTo>
                <a:lnTo>
                  <a:pt x="1462825" y="2795541"/>
                </a:lnTo>
                <a:lnTo>
                  <a:pt x="1465264" y="2746530"/>
                </a:lnTo>
                <a:lnTo>
                  <a:pt x="1468690" y="2697546"/>
                </a:lnTo>
                <a:lnTo>
                  <a:pt x="1473092" y="2648616"/>
                </a:lnTo>
                <a:lnTo>
                  <a:pt x="1478460" y="2599767"/>
                </a:lnTo>
                <a:lnTo>
                  <a:pt x="1484782" y="2551024"/>
                </a:lnTo>
                <a:lnTo>
                  <a:pt x="1492048" y="2502414"/>
                </a:lnTo>
                <a:lnTo>
                  <a:pt x="1500247" y="2453964"/>
                </a:lnTo>
                <a:lnTo>
                  <a:pt x="1509369" y="2405699"/>
                </a:lnTo>
                <a:lnTo>
                  <a:pt x="1519402" y="2357646"/>
                </a:lnTo>
                <a:lnTo>
                  <a:pt x="1530338" y="2309832"/>
                </a:lnTo>
                <a:lnTo>
                  <a:pt x="1542163" y="2262282"/>
                </a:lnTo>
                <a:lnTo>
                  <a:pt x="1554868" y="2215022"/>
                </a:lnTo>
                <a:lnTo>
                  <a:pt x="1568443" y="2168080"/>
                </a:lnTo>
                <a:lnTo>
                  <a:pt x="1582876" y="2121481"/>
                </a:lnTo>
                <a:lnTo>
                  <a:pt x="1597880" y="2076170"/>
                </a:lnTo>
                <a:lnTo>
                  <a:pt x="1613881" y="2030819"/>
                </a:lnTo>
                <a:lnTo>
                  <a:pt x="1630849" y="1985443"/>
                </a:lnTo>
                <a:lnTo>
                  <a:pt x="1648756" y="1940057"/>
                </a:lnTo>
                <a:lnTo>
                  <a:pt x="1667572" y="1894675"/>
                </a:lnTo>
                <a:lnTo>
                  <a:pt x="1687267" y="1849312"/>
                </a:lnTo>
                <a:lnTo>
                  <a:pt x="1707813" y="1803984"/>
                </a:lnTo>
                <a:lnTo>
                  <a:pt x="1729181" y="1758703"/>
                </a:lnTo>
                <a:lnTo>
                  <a:pt x="1751340" y="1713486"/>
                </a:lnTo>
                <a:lnTo>
                  <a:pt x="1774263" y="1668347"/>
                </a:lnTo>
                <a:lnTo>
                  <a:pt x="1797920" y="1623301"/>
                </a:lnTo>
                <a:lnTo>
                  <a:pt x="1822281" y="1578361"/>
                </a:lnTo>
                <a:lnTo>
                  <a:pt x="1847318" y="1533544"/>
                </a:lnTo>
                <a:lnTo>
                  <a:pt x="1873000" y="1488864"/>
                </a:lnTo>
                <a:lnTo>
                  <a:pt x="1899300" y="1444335"/>
                </a:lnTo>
                <a:lnTo>
                  <a:pt x="1926188" y="1399972"/>
                </a:lnTo>
                <a:lnTo>
                  <a:pt x="1953634" y="1355790"/>
                </a:lnTo>
                <a:lnTo>
                  <a:pt x="1981529" y="1311930"/>
                </a:lnTo>
                <a:lnTo>
                  <a:pt x="2010086" y="1268027"/>
                </a:lnTo>
                <a:lnTo>
                  <a:pt x="2039033" y="1224475"/>
                </a:lnTo>
                <a:lnTo>
                  <a:pt x="2068422" y="1181163"/>
                </a:lnTo>
                <a:lnTo>
                  <a:pt x="2098223" y="1138106"/>
                </a:lnTo>
                <a:lnTo>
                  <a:pt x="2128408" y="1095318"/>
                </a:lnTo>
                <a:lnTo>
                  <a:pt x="2158947" y="1052813"/>
                </a:lnTo>
                <a:lnTo>
                  <a:pt x="2189811" y="1010607"/>
                </a:lnTo>
                <a:lnTo>
                  <a:pt x="2220970" y="968713"/>
                </a:lnTo>
                <a:lnTo>
                  <a:pt x="2252397" y="927148"/>
                </a:lnTo>
                <a:lnTo>
                  <a:pt x="2284061" y="885925"/>
                </a:lnTo>
                <a:lnTo>
                  <a:pt x="2315933" y="845060"/>
                </a:lnTo>
                <a:lnTo>
                  <a:pt x="2347984" y="804566"/>
                </a:lnTo>
                <a:lnTo>
                  <a:pt x="2380184" y="764459"/>
                </a:lnTo>
                <a:lnTo>
                  <a:pt x="2412506" y="724753"/>
                </a:lnTo>
                <a:lnTo>
                  <a:pt x="2444919" y="685464"/>
                </a:lnTo>
                <a:lnTo>
                  <a:pt x="2477394" y="646605"/>
                </a:lnTo>
                <a:lnTo>
                  <a:pt x="2509901" y="608191"/>
                </a:lnTo>
                <a:lnTo>
                  <a:pt x="2542413" y="570238"/>
                </a:lnTo>
                <a:lnTo>
                  <a:pt x="2574900" y="532760"/>
                </a:lnTo>
                <a:lnTo>
                  <a:pt x="2607331" y="495771"/>
                </a:lnTo>
                <a:lnTo>
                  <a:pt x="2639679" y="459286"/>
                </a:lnTo>
                <a:lnTo>
                  <a:pt x="2671914" y="423320"/>
                </a:lnTo>
                <a:lnTo>
                  <a:pt x="2704007" y="387888"/>
                </a:lnTo>
                <a:lnTo>
                  <a:pt x="5821105" y="1187259"/>
                </a:lnTo>
                <a:lnTo>
                  <a:pt x="5821105" y="4526017"/>
                </a:lnTo>
                <a:lnTo>
                  <a:pt x="5786842" y="4544177"/>
                </a:lnTo>
                <a:lnTo>
                  <a:pt x="5742244" y="4567142"/>
                </a:lnTo>
                <a:lnTo>
                  <a:pt x="5697357" y="4589582"/>
                </a:lnTo>
                <a:lnTo>
                  <a:pt x="5652181" y="4611492"/>
                </a:lnTo>
                <a:lnTo>
                  <a:pt x="5606718" y="4632866"/>
                </a:lnTo>
                <a:lnTo>
                  <a:pt x="5560969" y="4653697"/>
                </a:lnTo>
                <a:lnTo>
                  <a:pt x="5515714" y="4673621"/>
                </a:lnTo>
                <a:lnTo>
                  <a:pt x="5470183" y="4692972"/>
                </a:lnTo>
                <a:lnTo>
                  <a:pt x="5424385" y="4711747"/>
                </a:lnTo>
                <a:lnTo>
                  <a:pt x="5378330" y="4729942"/>
                </a:lnTo>
                <a:lnTo>
                  <a:pt x="5332027" y="4747553"/>
                </a:lnTo>
                <a:lnTo>
                  <a:pt x="5285487" y="4764577"/>
                </a:lnTo>
                <a:lnTo>
                  <a:pt x="5238717" y="4781010"/>
                </a:lnTo>
                <a:lnTo>
                  <a:pt x="5191729" y="4796849"/>
                </a:lnTo>
                <a:lnTo>
                  <a:pt x="5144532" y="4812090"/>
                </a:lnTo>
                <a:lnTo>
                  <a:pt x="5097134" y="4826729"/>
                </a:lnTo>
                <a:lnTo>
                  <a:pt x="5049546" y="4840762"/>
                </a:lnTo>
                <a:lnTo>
                  <a:pt x="5001777" y="4854187"/>
                </a:lnTo>
                <a:lnTo>
                  <a:pt x="4953837" y="4866999"/>
                </a:lnTo>
                <a:lnTo>
                  <a:pt x="4905736" y="4879196"/>
                </a:lnTo>
                <a:lnTo>
                  <a:pt x="4857482" y="4890772"/>
                </a:lnTo>
                <a:lnTo>
                  <a:pt x="4809086" y="4901725"/>
                </a:lnTo>
                <a:lnTo>
                  <a:pt x="4760556" y="4912052"/>
                </a:lnTo>
                <a:lnTo>
                  <a:pt x="4711903" y="4921748"/>
                </a:lnTo>
                <a:lnTo>
                  <a:pt x="4663136" y="4930809"/>
                </a:lnTo>
                <a:lnTo>
                  <a:pt x="4614265" y="4939233"/>
                </a:lnTo>
                <a:lnTo>
                  <a:pt x="4565299" y="4947016"/>
                </a:lnTo>
                <a:lnTo>
                  <a:pt x="4516247" y="4954154"/>
                </a:lnTo>
                <a:lnTo>
                  <a:pt x="4467120" y="4960643"/>
                </a:lnTo>
                <a:lnTo>
                  <a:pt x="4417927" y="4966480"/>
                </a:lnTo>
                <a:lnTo>
                  <a:pt x="4368676" y="4971661"/>
                </a:lnTo>
                <a:lnTo>
                  <a:pt x="4319379" y="4976183"/>
                </a:lnTo>
                <a:lnTo>
                  <a:pt x="4270044" y="4980042"/>
                </a:lnTo>
                <a:lnTo>
                  <a:pt x="4220681" y="4983235"/>
                </a:lnTo>
                <a:lnTo>
                  <a:pt x="4171300" y="4985757"/>
                </a:lnTo>
                <a:lnTo>
                  <a:pt x="4121909" y="4987605"/>
                </a:lnTo>
                <a:lnTo>
                  <a:pt x="4072520" y="4988776"/>
                </a:lnTo>
                <a:lnTo>
                  <a:pt x="4023140" y="4989266"/>
                </a:lnTo>
                <a:lnTo>
                  <a:pt x="3973780" y="4989072"/>
                </a:lnTo>
                <a:lnTo>
                  <a:pt x="3924450" y="4988189"/>
                </a:lnTo>
                <a:lnTo>
                  <a:pt x="3875158" y="4986615"/>
                </a:lnTo>
                <a:lnTo>
                  <a:pt x="3825914" y="4984345"/>
                </a:lnTo>
                <a:lnTo>
                  <a:pt x="3776729" y="4981376"/>
                </a:lnTo>
                <a:lnTo>
                  <a:pt x="3727610" y="4977704"/>
                </a:lnTo>
                <a:lnTo>
                  <a:pt x="3678569" y="4973326"/>
                </a:lnTo>
                <a:lnTo>
                  <a:pt x="3629615" y="4968239"/>
                </a:lnTo>
                <a:lnTo>
                  <a:pt x="3580756" y="4962438"/>
                </a:lnTo>
                <a:lnTo>
                  <a:pt x="3532003" y="4955919"/>
                </a:lnTo>
                <a:lnTo>
                  <a:pt x="3483365" y="4948681"/>
                </a:lnTo>
                <a:lnTo>
                  <a:pt x="3434852" y="4940718"/>
                </a:lnTo>
                <a:lnTo>
                  <a:pt x="3386474" y="4932027"/>
                </a:lnTo>
                <a:lnTo>
                  <a:pt x="3338239" y="4922604"/>
                </a:lnTo>
                <a:lnTo>
                  <a:pt x="3290157" y="4912447"/>
                </a:lnTo>
                <a:lnTo>
                  <a:pt x="3242238" y="4901551"/>
                </a:lnTo>
                <a:lnTo>
                  <a:pt x="3194492" y="4889913"/>
                </a:lnTo>
                <a:close/>
              </a:path>
            </a:pathLst>
          </a:custGeom>
          <a:solidFill>
            <a:srgbClr val="FDBE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859293"/>
            <a:ext cx="1945005" cy="3706495"/>
          </a:xfrm>
          <a:custGeom>
            <a:avLst/>
            <a:gdLst/>
            <a:ahLst/>
            <a:cxnLst/>
            <a:rect l="l" t="t" r="r" b="b"/>
            <a:pathLst>
              <a:path w="1945005" h="3706495">
                <a:moveTo>
                  <a:pt x="181895" y="3706060"/>
                </a:moveTo>
                <a:lnTo>
                  <a:pt x="135081" y="3705201"/>
                </a:lnTo>
                <a:lnTo>
                  <a:pt x="94221" y="3701062"/>
                </a:lnTo>
                <a:lnTo>
                  <a:pt x="46021" y="3692945"/>
                </a:lnTo>
                <a:lnTo>
                  <a:pt x="0" y="3684135"/>
                </a:lnTo>
                <a:lnTo>
                  <a:pt x="0" y="0"/>
                </a:lnTo>
                <a:lnTo>
                  <a:pt x="39246" y="6519"/>
                </a:lnTo>
                <a:lnTo>
                  <a:pt x="88708" y="16273"/>
                </a:lnTo>
                <a:lnTo>
                  <a:pt x="137860" y="27468"/>
                </a:lnTo>
                <a:lnTo>
                  <a:pt x="186679" y="40057"/>
                </a:lnTo>
                <a:lnTo>
                  <a:pt x="235145" y="53995"/>
                </a:lnTo>
                <a:lnTo>
                  <a:pt x="283233" y="69232"/>
                </a:lnTo>
                <a:lnTo>
                  <a:pt x="330924" y="85724"/>
                </a:lnTo>
                <a:lnTo>
                  <a:pt x="378193" y="103422"/>
                </a:lnTo>
                <a:lnTo>
                  <a:pt x="425019" y="122279"/>
                </a:lnTo>
                <a:lnTo>
                  <a:pt x="471381" y="142249"/>
                </a:lnTo>
                <a:lnTo>
                  <a:pt x="517255" y="163285"/>
                </a:lnTo>
                <a:lnTo>
                  <a:pt x="562619" y="185339"/>
                </a:lnTo>
                <a:lnTo>
                  <a:pt x="607452" y="208365"/>
                </a:lnTo>
                <a:lnTo>
                  <a:pt x="651732" y="232315"/>
                </a:lnTo>
                <a:lnTo>
                  <a:pt x="695435" y="257143"/>
                </a:lnTo>
                <a:lnTo>
                  <a:pt x="738541" y="282801"/>
                </a:lnTo>
                <a:lnTo>
                  <a:pt x="781026" y="309243"/>
                </a:lnTo>
                <a:lnTo>
                  <a:pt x="822869" y="336421"/>
                </a:lnTo>
                <a:lnTo>
                  <a:pt x="864048" y="364288"/>
                </a:lnTo>
                <a:lnTo>
                  <a:pt x="904540" y="392798"/>
                </a:lnTo>
                <a:lnTo>
                  <a:pt x="944323" y="421904"/>
                </a:lnTo>
                <a:lnTo>
                  <a:pt x="983375" y="451558"/>
                </a:lnTo>
                <a:lnTo>
                  <a:pt x="1021675" y="481713"/>
                </a:lnTo>
                <a:lnTo>
                  <a:pt x="1059199" y="512322"/>
                </a:lnTo>
                <a:lnTo>
                  <a:pt x="1095925" y="543339"/>
                </a:lnTo>
                <a:lnTo>
                  <a:pt x="1131832" y="574717"/>
                </a:lnTo>
                <a:lnTo>
                  <a:pt x="1166898" y="606407"/>
                </a:lnTo>
                <a:lnTo>
                  <a:pt x="1201100" y="638364"/>
                </a:lnTo>
                <a:lnTo>
                  <a:pt x="1234415" y="670541"/>
                </a:lnTo>
                <a:lnTo>
                  <a:pt x="1266823" y="702889"/>
                </a:lnTo>
                <a:lnTo>
                  <a:pt x="1298301" y="735363"/>
                </a:lnTo>
                <a:lnTo>
                  <a:pt x="1328826" y="767916"/>
                </a:lnTo>
                <a:lnTo>
                  <a:pt x="1358376" y="800499"/>
                </a:lnTo>
                <a:lnTo>
                  <a:pt x="1386930" y="833067"/>
                </a:lnTo>
                <a:lnTo>
                  <a:pt x="1414465" y="865572"/>
                </a:lnTo>
                <a:lnTo>
                  <a:pt x="1440958" y="897968"/>
                </a:lnTo>
                <a:lnTo>
                  <a:pt x="1466389" y="930206"/>
                </a:lnTo>
                <a:lnTo>
                  <a:pt x="1490734" y="962241"/>
                </a:lnTo>
                <a:lnTo>
                  <a:pt x="1513972" y="994025"/>
                </a:lnTo>
                <a:lnTo>
                  <a:pt x="1536081" y="1025511"/>
                </a:lnTo>
                <a:lnTo>
                  <a:pt x="1570931" y="1077600"/>
                </a:lnTo>
                <a:lnTo>
                  <a:pt x="1603842" y="1129569"/>
                </a:lnTo>
                <a:lnTo>
                  <a:pt x="1634873" y="1181341"/>
                </a:lnTo>
                <a:lnTo>
                  <a:pt x="1664081" y="1232842"/>
                </a:lnTo>
                <a:lnTo>
                  <a:pt x="1691525" y="1283996"/>
                </a:lnTo>
                <a:lnTo>
                  <a:pt x="1717264" y="1334726"/>
                </a:lnTo>
                <a:lnTo>
                  <a:pt x="1741355" y="1384956"/>
                </a:lnTo>
                <a:lnTo>
                  <a:pt x="1763857" y="1434612"/>
                </a:lnTo>
                <a:lnTo>
                  <a:pt x="1784827" y="1483618"/>
                </a:lnTo>
                <a:lnTo>
                  <a:pt x="1804326" y="1531897"/>
                </a:lnTo>
                <a:lnTo>
                  <a:pt x="1822410" y="1579374"/>
                </a:lnTo>
                <a:lnTo>
                  <a:pt x="1839138" y="1625973"/>
                </a:lnTo>
                <a:lnTo>
                  <a:pt x="1854568" y="1671618"/>
                </a:lnTo>
                <a:lnTo>
                  <a:pt x="1868759" y="1716234"/>
                </a:lnTo>
                <a:lnTo>
                  <a:pt x="1881769" y="1759745"/>
                </a:lnTo>
                <a:lnTo>
                  <a:pt x="1893655" y="1802075"/>
                </a:lnTo>
                <a:lnTo>
                  <a:pt x="1904478" y="1843148"/>
                </a:lnTo>
                <a:lnTo>
                  <a:pt x="1914294" y="1882889"/>
                </a:lnTo>
                <a:lnTo>
                  <a:pt x="1923162" y="1921222"/>
                </a:lnTo>
                <a:lnTo>
                  <a:pt x="1938287" y="1993359"/>
                </a:lnTo>
                <a:lnTo>
                  <a:pt x="1944661" y="2027012"/>
                </a:lnTo>
                <a:lnTo>
                  <a:pt x="1868372" y="2207106"/>
                </a:lnTo>
                <a:lnTo>
                  <a:pt x="1820928" y="2255598"/>
                </a:lnTo>
                <a:lnTo>
                  <a:pt x="1775968" y="2302865"/>
                </a:lnTo>
                <a:lnTo>
                  <a:pt x="1733421" y="2348889"/>
                </a:lnTo>
                <a:lnTo>
                  <a:pt x="1693214" y="2393654"/>
                </a:lnTo>
                <a:lnTo>
                  <a:pt x="1655277" y="2437142"/>
                </a:lnTo>
                <a:lnTo>
                  <a:pt x="1619536" y="2479337"/>
                </a:lnTo>
                <a:lnTo>
                  <a:pt x="1585920" y="2520222"/>
                </a:lnTo>
                <a:lnTo>
                  <a:pt x="1554358" y="2559781"/>
                </a:lnTo>
                <a:lnTo>
                  <a:pt x="1524777" y="2597996"/>
                </a:lnTo>
                <a:lnTo>
                  <a:pt x="1497106" y="2634851"/>
                </a:lnTo>
                <a:lnTo>
                  <a:pt x="1471272" y="2670329"/>
                </a:lnTo>
                <a:lnTo>
                  <a:pt x="1447205" y="2704414"/>
                </a:lnTo>
                <a:lnTo>
                  <a:pt x="1424831" y="2737087"/>
                </a:lnTo>
                <a:lnTo>
                  <a:pt x="1384878" y="2798136"/>
                </a:lnTo>
                <a:lnTo>
                  <a:pt x="1350596" y="2853223"/>
                </a:lnTo>
                <a:lnTo>
                  <a:pt x="1332289" y="2881674"/>
                </a:lnTo>
                <a:lnTo>
                  <a:pt x="1307968" y="2918105"/>
                </a:lnTo>
                <a:lnTo>
                  <a:pt x="1278137" y="2960965"/>
                </a:lnTo>
                <a:lnTo>
                  <a:pt x="1243301" y="3008699"/>
                </a:lnTo>
                <a:lnTo>
                  <a:pt x="1203962" y="3059754"/>
                </a:lnTo>
                <a:lnTo>
                  <a:pt x="1160624" y="3112578"/>
                </a:lnTo>
                <a:lnTo>
                  <a:pt x="1113791" y="3165617"/>
                </a:lnTo>
                <a:lnTo>
                  <a:pt x="1063967" y="3217318"/>
                </a:lnTo>
                <a:lnTo>
                  <a:pt x="1011655" y="3266128"/>
                </a:lnTo>
                <a:lnTo>
                  <a:pt x="982296" y="3291806"/>
                </a:lnTo>
                <a:lnTo>
                  <a:pt x="952682" y="3317191"/>
                </a:lnTo>
                <a:lnTo>
                  <a:pt x="922582" y="3341977"/>
                </a:lnTo>
                <a:lnTo>
                  <a:pt x="891764" y="3365857"/>
                </a:lnTo>
                <a:lnTo>
                  <a:pt x="851129" y="3394739"/>
                </a:lnTo>
                <a:lnTo>
                  <a:pt x="809426" y="3422045"/>
                </a:lnTo>
                <a:lnTo>
                  <a:pt x="767003" y="3448293"/>
                </a:lnTo>
                <a:lnTo>
                  <a:pt x="681384" y="3499672"/>
                </a:lnTo>
                <a:lnTo>
                  <a:pt x="638883" y="3525834"/>
                </a:lnTo>
                <a:lnTo>
                  <a:pt x="594729" y="3554220"/>
                </a:lnTo>
                <a:lnTo>
                  <a:pt x="550750" y="3582922"/>
                </a:lnTo>
                <a:lnTo>
                  <a:pt x="506472" y="3611088"/>
                </a:lnTo>
                <a:lnTo>
                  <a:pt x="461421" y="3637869"/>
                </a:lnTo>
                <a:lnTo>
                  <a:pt x="415120" y="3662414"/>
                </a:lnTo>
                <a:lnTo>
                  <a:pt x="377172" y="3677412"/>
                </a:lnTo>
                <a:lnTo>
                  <a:pt x="332300" y="3689313"/>
                </a:lnTo>
                <a:lnTo>
                  <a:pt x="283080" y="3698078"/>
                </a:lnTo>
                <a:lnTo>
                  <a:pt x="232086" y="3703673"/>
                </a:lnTo>
                <a:lnTo>
                  <a:pt x="181895" y="3706060"/>
                </a:lnTo>
                <a:close/>
              </a:path>
            </a:pathLst>
          </a:custGeom>
          <a:solidFill>
            <a:srgbClr val="C6E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3001" y="-9123"/>
            <a:ext cx="3901108" cy="350018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17717" y="1312651"/>
            <a:ext cx="11179175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30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FC96CF-DC78-4A84-A172-03061DF0A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" y="0"/>
            <a:ext cx="18282583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60FC21-086E-4739-A961-944C14272343}"/>
              </a:ext>
            </a:extLst>
          </p:cNvPr>
          <p:cNvSpPr txBox="1"/>
          <p:nvPr/>
        </p:nvSpPr>
        <p:spPr>
          <a:xfrm>
            <a:off x="6096000" y="3653789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u="sng" dirty="0">
                <a:latin typeface="Britannic Bold" panose="020B0903060703020204" pitchFamily="34" charset="0"/>
              </a:rPr>
              <a:t>THANK YOU</a:t>
            </a:r>
            <a:endParaRPr lang="en-IN" sz="9600" u="sng" dirty="0">
              <a:latin typeface="Britannic Bold" panose="020B0903060703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84EED-43F3-46D0-B1AB-533CD87C5A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00FC7-5F59-43A5-A4D9-5EA9AF87E3C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29FD0-C889-4F41-A3C8-0190920A2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507" y="91202"/>
            <a:ext cx="18385507" cy="10344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3BFD8-0AF6-4BA1-8841-0104BE72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91202"/>
            <a:ext cx="8382000" cy="8355806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D250D-729B-47F1-9F3C-B28B4F285855}"/>
              </a:ext>
            </a:extLst>
          </p:cNvPr>
          <p:cNvSpPr txBox="1"/>
          <p:nvPr/>
        </p:nvSpPr>
        <p:spPr>
          <a:xfrm>
            <a:off x="4876800" y="9039102"/>
            <a:ext cx="1280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3399"/>
                </a:solidFill>
                <a:latin typeface="Britannic Bold" panose="020B0903060703020204" pitchFamily="34" charset="0"/>
                <a:cs typeface="Arial" panose="020B0604020202020204" pitchFamily="34" charset="0"/>
              </a:rPr>
              <a:t>“WHERE IDEAS MEET”</a:t>
            </a:r>
            <a:endParaRPr lang="en-IN" sz="5400" dirty="0">
              <a:solidFill>
                <a:srgbClr val="FF3399"/>
              </a:solidFill>
              <a:latin typeface="Britannic Bold" panose="020B0903060703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AB87C-2108-4FCA-8CBB-9A6EC97CE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880" y="-382480"/>
            <a:ext cx="5401524" cy="35725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E6A3C2-A847-4C8F-8D87-007D65F0E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9690" y="-111121"/>
            <a:ext cx="4535817" cy="3767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5F4BA5-7A89-4BE3-B1B7-887995277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9296" y="8571530"/>
            <a:ext cx="3328704" cy="188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8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5B4929AA-D677-423B-8659-9D11F603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631526"/>
            <a:ext cx="16256000" cy="1477328"/>
          </a:xfrm>
        </p:spPr>
        <p:txBody>
          <a:bodyPr/>
          <a:lstStyle/>
          <a:p>
            <a:r>
              <a:rPr lang="en-US" sz="9600" b="1" u="sng" dirty="0">
                <a:latin typeface="Britannic Bold" panose="020B0903060703020204" pitchFamily="34" charset="0"/>
              </a:rPr>
              <a:t>WHAT IS VYATIHAR ?</a:t>
            </a:r>
            <a:endParaRPr lang="en-IN" sz="9600" b="1" u="sng" dirty="0">
              <a:latin typeface="Britannic Bold" panose="020B0903060703020204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0D82D82-49D7-4A0B-9DEC-601E54811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759" y="2596870"/>
            <a:ext cx="18364148" cy="1384995"/>
          </a:xfrm>
        </p:spPr>
        <p:txBody>
          <a:bodyPr/>
          <a:lstStyle/>
          <a:p>
            <a:pPr marL="0" indent="0">
              <a:buNone/>
            </a:pPr>
            <a:r>
              <a:rPr lang="en-US" sz="4500" dirty="0">
                <a:latin typeface="Britannic Bold" panose="020B0903060703020204" pitchFamily="34" charset="0"/>
              </a:rPr>
              <a:t>SaaS Technology</a:t>
            </a:r>
            <a:endParaRPr lang="en-IN" sz="4500" dirty="0">
              <a:latin typeface="Arial Narrow" panose="020B0606020202030204" pitchFamily="34" charset="0"/>
            </a:endParaRPr>
          </a:p>
          <a:p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9F093A-BB67-4BB2-94B3-D0E6112C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898" y="4489473"/>
            <a:ext cx="3859102" cy="59441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3DDA642-8CB1-4510-98FD-DAC0AE93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8507"/>
            <a:ext cx="4285859" cy="45784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FE7B33-CB99-49E2-9095-AA01DD25A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87" y="2753038"/>
            <a:ext cx="1024217" cy="4938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AACD29A-55F4-42E0-995B-E7433728D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87" y="3684769"/>
            <a:ext cx="1024217" cy="4938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16F2F65-4E81-4D23-B9F5-2F683318E19C}"/>
              </a:ext>
            </a:extLst>
          </p:cNvPr>
          <p:cNvSpPr txBox="1"/>
          <p:nvPr/>
        </p:nvSpPr>
        <p:spPr>
          <a:xfrm>
            <a:off x="3772546" y="3507859"/>
            <a:ext cx="11582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Knowledge &amp; Project Hub 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2ED69C4-88AD-4867-A9F9-F6FDDAA58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87" y="4720553"/>
            <a:ext cx="1024217" cy="49381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C81C39F-7675-41E1-87BD-E01BCA3AA580}"/>
              </a:ext>
            </a:extLst>
          </p:cNvPr>
          <p:cNvSpPr txBox="1"/>
          <p:nvPr/>
        </p:nvSpPr>
        <p:spPr>
          <a:xfrm>
            <a:off x="3849176" y="4425939"/>
            <a:ext cx="82567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Free Platform 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5198024-7AAD-4638-B729-027A2BAF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348" y="5594406"/>
            <a:ext cx="1024217" cy="49381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E75139-A660-4DC8-9E4D-25A971FD78BF}"/>
              </a:ext>
            </a:extLst>
          </p:cNvPr>
          <p:cNvSpPr txBox="1"/>
          <p:nvPr/>
        </p:nvSpPr>
        <p:spPr>
          <a:xfrm>
            <a:off x="3851759" y="5312316"/>
            <a:ext cx="12144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Willingness to share and learn</a:t>
            </a:r>
          </a:p>
          <a:p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FC9B362-FF82-41ED-BF9E-39FB82B6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92" y="6497381"/>
            <a:ext cx="1024217" cy="49381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2F5682A-AD5B-48B9-84E8-7679F4D53FE0}"/>
              </a:ext>
            </a:extLst>
          </p:cNvPr>
          <p:cNvSpPr txBox="1"/>
          <p:nvPr/>
        </p:nvSpPr>
        <p:spPr>
          <a:xfrm>
            <a:off x="3887530" y="6229563"/>
            <a:ext cx="118381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Equality, Community, Collaboration</a:t>
            </a:r>
            <a:endParaRPr lang="en-IN" sz="4500" dirty="0">
              <a:latin typeface="Britannic Bold" panose="020B09030607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7300" y="1027617"/>
            <a:ext cx="157734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32B69-56A0-41B0-BDDB-B8D23B89C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25185"/>
            <a:ext cx="18282583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E37FD-E6CD-4355-979D-09DB50BC6ACE}"/>
              </a:ext>
            </a:extLst>
          </p:cNvPr>
          <p:cNvSpPr txBox="1"/>
          <p:nvPr/>
        </p:nvSpPr>
        <p:spPr>
          <a:xfrm>
            <a:off x="304800" y="671109"/>
            <a:ext cx="403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IS THERE ANYONE WHO CAN TEACH ME FINANCE FOR FREE?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F6E1-27FD-4C65-9D53-C20A8E36F9BB}"/>
              </a:ext>
            </a:extLst>
          </p:cNvPr>
          <p:cNvSpPr txBox="1"/>
          <p:nvPr/>
        </p:nvSpPr>
        <p:spPr>
          <a:xfrm>
            <a:off x="14035787" y="671108"/>
            <a:ext cx="487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IS THERE ANYONE WHO CAN TEACH ME MARKETING FOR FREE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28600" y="-189929"/>
            <a:ext cx="16116972" cy="5091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100"/>
              </a:spcBef>
            </a:pPr>
            <a:r>
              <a:rPr lang="en-US" spc="509">
                <a:latin typeface="Britannic Bold"/>
              </a:rPr>
              <a:t>EXISTING PROBLEMS OF OTHER APPS </a:t>
            </a:r>
            <a:br>
              <a:rPr lang="en-US" spc="509" dirty="0">
                <a:latin typeface="Britannic Bold" panose="020B0903060703020204" pitchFamily="34" charset="0"/>
              </a:rPr>
            </a:br>
            <a:br>
              <a:rPr lang="en-US" spc="509" dirty="0">
                <a:latin typeface="Britannic Bold" panose="020B0903060703020204" pitchFamily="34" charset="0"/>
              </a:rPr>
            </a:br>
            <a:br>
              <a:rPr lang="en-US" spc="509" dirty="0">
                <a:latin typeface="Britannic Bold" panose="020B0903060703020204" pitchFamily="34" charset="0"/>
              </a:rPr>
            </a:br>
            <a:endParaRPr spc="509" dirty="0">
              <a:latin typeface="Britannic Bold" panose="020B0903060703020204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-884305" y="1971517"/>
            <a:ext cx="115824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100" algn="ctr">
              <a:lnSpc>
                <a:spcPct val="100000"/>
              </a:lnSpc>
              <a:spcBef>
                <a:spcPts val="100"/>
              </a:spcBef>
            </a:pPr>
            <a:r>
              <a:rPr lang="en-US" sz="4500" dirty="0">
                <a:latin typeface="Britannic Bold" panose="020B0903060703020204" pitchFamily="34" charset="0"/>
                <a:cs typeface="Tahoma"/>
              </a:rPr>
              <a:t>Lack of Personalization</a:t>
            </a:r>
            <a:endParaRPr sz="4500" dirty="0">
              <a:latin typeface="Britannic Bold" panose="020B0903060703020204" pitchFamily="34" charset="0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73744" y="3242791"/>
            <a:ext cx="47117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algn="ctr">
              <a:lnSpc>
                <a:spcPct val="100000"/>
              </a:lnSpc>
              <a:spcBef>
                <a:spcPts val="100"/>
              </a:spcBef>
            </a:pPr>
            <a:endParaRPr sz="4500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67272" y="3242791"/>
            <a:ext cx="47117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algn="ctr">
              <a:lnSpc>
                <a:spcPct val="100000"/>
              </a:lnSpc>
              <a:spcBef>
                <a:spcPts val="100"/>
              </a:spcBef>
            </a:pPr>
            <a:endParaRPr sz="4500" dirty="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801223" y="-21802940"/>
            <a:ext cx="2255520" cy="1009015"/>
          </a:xfrm>
          <a:custGeom>
            <a:avLst/>
            <a:gdLst/>
            <a:ahLst/>
            <a:cxnLst/>
            <a:rect l="l" t="t" r="r" b="b"/>
            <a:pathLst>
              <a:path w="2255520" h="1009015">
                <a:moveTo>
                  <a:pt x="244594" y="707362"/>
                </a:moveTo>
                <a:lnTo>
                  <a:pt x="217713" y="665902"/>
                </a:lnTo>
                <a:lnTo>
                  <a:pt x="195221" y="621554"/>
                </a:lnTo>
                <a:lnTo>
                  <a:pt x="173968" y="575911"/>
                </a:lnTo>
                <a:lnTo>
                  <a:pt x="153898" y="529101"/>
                </a:lnTo>
                <a:lnTo>
                  <a:pt x="134951" y="481252"/>
                </a:lnTo>
                <a:lnTo>
                  <a:pt x="117069" y="432492"/>
                </a:lnTo>
                <a:lnTo>
                  <a:pt x="100193" y="382949"/>
                </a:lnTo>
                <a:lnTo>
                  <a:pt x="84266" y="332751"/>
                </a:lnTo>
                <a:lnTo>
                  <a:pt x="69227" y="282026"/>
                </a:lnTo>
                <a:lnTo>
                  <a:pt x="55020" y="230902"/>
                </a:lnTo>
                <a:lnTo>
                  <a:pt x="41585" y="179507"/>
                </a:lnTo>
                <a:lnTo>
                  <a:pt x="28864" y="127968"/>
                </a:lnTo>
                <a:lnTo>
                  <a:pt x="16799" y="76415"/>
                </a:lnTo>
                <a:lnTo>
                  <a:pt x="5331" y="24975"/>
                </a:lnTo>
                <a:lnTo>
                  <a:pt x="0" y="0"/>
                </a:lnTo>
                <a:lnTo>
                  <a:pt x="2255305" y="0"/>
                </a:lnTo>
                <a:lnTo>
                  <a:pt x="2251423" y="38636"/>
                </a:lnTo>
                <a:lnTo>
                  <a:pt x="2245623" y="84611"/>
                </a:lnTo>
                <a:lnTo>
                  <a:pt x="2238786" y="129609"/>
                </a:lnTo>
                <a:lnTo>
                  <a:pt x="2230970" y="173524"/>
                </a:lnTo>
                <a:lnTo>
                  <a:pt x="2222233" y="216248"/>
                </a:lnTo>
                <a:lnTo>
                  <a:pt x="2212631" y="257671"/>
                </a:lnTo>
                <a:lnTo>
                  <a:pt x="2202221" y="297687"/>
                </a:lnTo>
                <a:lnTo>
                  <a:pt x="2191062" y="336188"/>
                </a:lnTo>
                <a:lnTo>
                  <a:pt x="2179210" y="373064"/>
                </a:lnTo>
                <a:lnTo>
                  <a:pt x="2157544" y="433202"/>
                </a:lnTo>
                <a:lnTo>
                  <a:pt x="2134249" y="490723"/>
                </a:lnTo>
                <a:lnTo>
                  <a:pt x="2109567" y="545631"/>
                </a:lnTo>
                <a:lnTo>
                  <a:pt x="2083740" y="597930"/>
                </a:lnTo>
                <a:lnTo>
                  <a:pt x="2057011" y="647621"/>
                </a:lnTo>
                <a:lnTo>
                  <a:pt x="2029621" y="694710"/>
                </a:lnTo>
                <a:lnTo>
                  <a:pt x="2001812" y="739198"/>
                </a:lnTo>
                <a:lnTo>
                  <a:pt x="1973826" y="781090"/>
                </a:lnTo>
                <a:lnTo>
                  <a:pt x="1945906" y="820387"/>
                </a:lnTo>
                <a:lnTo>
                  <a:pt x="1918293" y="857094"/>
                </a:lnTo>
                <a:lnTo>
                  <a:pt x="1891229" y="891214"/>
                </a:lnTo>
                <a:lnTo>
                  <a:pt x="1864957" y="922750"/>
                </a:lnTo>
                <a:lnTo>
                  <a:pt x="1839719" y="951705"/>
                </a:lnTo>
                <a:lnTo>
                  <a:pt x="1691843" y="1008641"/>
                </a:lnTo>
                <a:lnTo>
                  <a:pt x="1622405" y="999716"/>
                </a:lnTo>
                <a:lnTo>
                  <a:pt x="1557064" y="992818"/>
                </a:lnTo>
                <a:lnTo>
                  <a:pt x="1495739" y="987767"/>
                </a:lnTo>
                <a:lnTo>
                  <a:pt x="1438353" y="984383"/>
                </a:lnTo>
                <a:lnTo>
                  <a:pt x="1384826" y="982484"/>
                </a:lnTo>
                <a:lnTo>
                  <a:pt x="1335079" y="981891"/>
                </a:lnTo>
                <a:lnTo>
                  <a:pt x="1289032" y="982423"/>
                </a:lnTo>
                <a:lnTo>
                  <a:pt x="1246608" y="983899"/>
                </a:lnTo>
                <a:lnTo>
                  <a:pt x="1207725" y="986138"/>
                </a:lnTo>
                <a:lnTo>
                  <a:pt x="1172306" y="988960"/>
                </a:lnTo>
                <a:lnTo>
                  <a:pt x="1159051" y="990176"/>
                </a:lnTo>
                <a:lnTo>
                  <a:pt x="1126137" y="992555"/>
                </a:lnTo>
                <a:lnTo>
                  <a:pt x="1077476" y="994759"/>
                </a:lnTo>
                <a:lnTo>
                  <a:pt x="1016983" y="995455"/>
                </a:lnTo>
                <a:lnTo>
                  <a:pt x="948569" y="993307"/>
                </a:lnTo>
                <a:lnTo>
                  <a:pt x="876147" y="986978"/>
                </a:lnTo>
                <a:lnTo>
                  <a:pt x="803630" y="975135"/>
                </a:lnTo>
                <a:lnTo>
                  <a:pt x="753897" y="964291"/>
                </a:lnTo>
                <a:lnTo>
                  <a:pt x="704655" y="951494"/>
                </a:lnTo>
                <a:lnTo>
                  <a:pt x="658352" y="936126"/>
                </a:lnTo>
                <a:lnTo>
                  <a:pt x="612810" y="918548"/>
                </a:lnTo>
                <a:lnTo>
                  <a:pt x="567579" y="900052"/>
                </a:lnTo>
                <a:lnTo>
                  <a:pt x="522208" y="881933"/>
                </a:lnTo>
                <a:lnTo>
                  <a:pt x="482067" y="867028"/>
                </a:lnTo>
                <a:lnTo>
                  <a:pt x="441876" y="852233"/>
                </a:lnTo>
                <a:lnTo>
                  <a:pt x="402142" y="836414"/>
                </a:lnTo>
                <a:lnTo>
                  <a:pt x="363369" y="818436"/>
                </a:lnTo>
                <a:lnTo>
                  <a:pt x="322922" y="790763"/>
                </a:lnTo>
                <a:lnTo>
                  <a:pt x="281497" y="751360"/>
                </a:lnTo>
                <a:lnTo>
                  <a:pt x="244594" y="707362"/>
                </a:lnTo>
                <a:close/>
              </a:path>
            </a:pathLst>
          </a:custGeom>
          <a:solidFill>
            <a:srgbClr val="C6E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56070D-5AE0-46B8-BE24-3BBDD90D3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932" y="0"/>
            <a:ext cx="4535817" cy="37676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48183E-114C-4157-9DF5-1056CF20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2411"/>
            <a:ext cx="4285859" cy="45845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449B48-690A-4791-8866-823F3E341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9" y="5070726"/>
            <a:ext cx="1024217" cy="515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26B543-AB11-44BC-A3AD-4A693373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9" y="4015883"/>
            <a:ext cx="1024217" cy="493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69A81-B38B-403B-A027-042924061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03" y="3105277"/>
            <a:ext cx="1024217" cy="4938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86B376-880F-42AB-98BD-F4B453C73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03" y="2142241"/>
            <a:ext cx="1024217" cy="493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D4C7F-B4AC-47FF-963A-6A64E369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0865" y="4603201"/>
            <a:ext cx="3859102" cy="5950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8C0A77-2E31-4266-A440-F6AE690D90AF}"/>
              </a:ext>
            </a:extLst>
          </p:cNvPr>
          <p:cNvSpPr txBox="1"/>
          <p:nvPr/>
        </p:nvSpPr>
        <p:spPr>
          <a:xfrm>
            <a:off x="1792623" y="3810424"/>
            <a:ext cx="89761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Limited Interaction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08D99-08FB-4CB0-BC5F-D3E024D3DDD1}"/>
              </a:ext>
            </a:extLst>
          </p:cNvPr>
          <p:cNvSpPr txBox="1"/>
          <p:nvPr/>
        </p:nvSpPr>
        <p:spPr>
          <a:xfrm>
            <a:off x="1792623" y="4906917"/>
            <a:ext cx="112621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Technical Issue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EBB28A-6585-4483-81F4-AB778F71D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077" y="6185933"/>
            <a:ext cx="1024217" cy="493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89D225-B443-4182-9471-1B65D1238E26}"/>
              </a:ext>
            </a:extLst>
          </p:cNvPr>
          <p:cNvSpPr txBox="1"/>
          <p:nvPr/>
        </p:nvSpPr>
        <p:spPr>
          <a:xfrm>
            <a:off x="4419600" y="5919629"/>
            <a:ext cx="10984147" cy="7848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Authentication Issues</a:t>
            </a:r>
            <a:endParaRPr lang="en-IN" sz="4500">
              <a:latin typeface="Britannic Bold" panose="020B09030607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5E161C-091C-4D1B-97AB-71E63C5A5BFE}"/>
              </a:ext>
            </a:extLst>
          </p:cNvPr>
          <p:cNvSpPr txBox="1"/>
          <p:nvPr/>
        </p:nvSpPr>
        <p:spPr>
          <a:xfrm>
            <a:off x="4285859" y="6997714"/>
            <a:ext cx="115669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Data Privacy &amp; Security Concerns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3F2AEA-2F93-44A1-8D50-F0BFC7BDA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077" y="7172040"/>
            <a:ext cx="1024217" cy="4938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975549-C085-4B24-B826-78500FAF34F2}"/>
              </a:ext>
            </a:extLst>
          </p:cNvPr>
          <p:cNvSpPr txBox="1"/>
          <p:nvPr/>
        </p:nvSpPr>
        <p:spPr>
          <a:xfrm>
            <a:off x="1789870" y="2864431"/>
            <a:ext cx="1156690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Low Opportunities &amp; Time </a:t>
            </a:r>
            <a:r>
              <a:rPr lang="en-US" sz="4500" dirty="0" err="1">
                <a:latin typeface="Britannic Bold" panose="020B0903060703020204" pitchFamily="34" charset="0"/>
              </a:rPr>
              <a:t>Boundation</a:t>
            </a:r>
            <a:endParaRPr lang="en-IN" sz="4500" dirty="0">
              <a:latin typeface="Britannic Bold" panose="020B0903060703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2171" y="8526481"/>
            <a:ext cx="3329940" cy="1884680"/>
          </a:xfrm>
          <a:custGeom>
            <a:avLst/>
            <a:gdLst/>
            <a:ahLst/>
            <a:cxnLst/>
            <a:rect l="l" t="t" r="r" b="b"/>
            <a:pathLst>
              <a:path w="3329940" h="1884679">
                <a:moveTo>
                  <a:pt x="85511" y="1884504"/>
                </a:moveTo>
                <a:lnTo>
                  <a:pt x="67406" y="1802443"/>
                </a:lnTo>
                <a:lnTo>
                  <a:pt x="56978" y="1753255"/>
                </a:lnTo>
                <a:lnTo>
                  <a:pt x="46858" y="1704304"/>
                </a:lnTo>
                <a:lnTo>
                  <a:pt x="37021" y="1655644"/>
                </a:lnTo>
                <a:lnTo>
                  <a:pt x="27441" y="1607330"/>
                </a:lnTo>
                <a:lnTo>
                  <a:pt x="8955" y="1511957"/>
                </a:lnTo>
                <a:lnTo>
                  <a:pt x="0" y="1465008"/>
                </a:lnTo>
                <a:lnTo>
                  <a:pt x="22821" y="1421020"/>
                </a:lnTo>
                <a:lnTo>
                  <a:pt x="44230" y="1376408"/>
                </a:lnTo>
                <a:lnTo>
                  <a:pt x="64382" y="1331240"/>
                </a:lnTo>
                <a:lnTo>
                  <a:pt x="83437" y="1285583"/>
                </a:lnTo>
                <a:lnTo>
                  <a:pt x="101550" y="1239507"/>
                </a:lnTo>
                <a:lnTo>
                  <a:pt x="118878" y="1193080"/>
                </a:lnTo>
                <a:lnTo>
                  <a:pt x="135580" y="1146369"/>
                </a:lnTo>
                <a:lnTo>
                  <a:pt x="151811" y="1099443"/>
                </a:lnTo>
                <a:lnTo>
                  <a:pt x="167729" y="1052369"/>
                </a:lnTo>
                <a:lnTo>
                  <a:pt x="199254" y="958054"/>
                </a:lnTo>
                <a:lnTo>
                  <a:pt x="215175" y="910948"/>
                </a:lnTo>
                <a:lnTo>
                  <a:pt x="231412" y="863967"/>
                </a:lnTo>
                <a:lnTo>
                  <a:pt x="248121" y="817180"/>
                </a:lnTo>
                <a:lnTo>
                  <a:pt x="265460" y="770655"/>
                </a:lnTo>
                <a:lnTo>
                  <a:pt x="283586" y="724459"/>
                </a:lnTo>
                <a:lnTo>
                  <a:pt x="300512" y="684267"/>
                </a:lnTo>
                <a:lnTo>
                  <a:pt x="320108" y="640723"/>
                </a:lnTo>
                <a:lnTo>
                  <a:pt x="341922" y="594644"/>
                </a:lnTo>
                <a:lnTo>
                  <a:pt x="365498" y="546848"/>
                </a:lnTo>
                <a:lnTo>
                  <a:pt x="390383" y="498152"/>
                </a:lnTo>
                <a:lnTo>
                  <a:pt x="416123" y="449373"/>
                </a:lnTo>
                <a:lnTo>
                  <a:pt x="442265" y="401328"/>
                </a:lnTo>
                <a:lnTo>
                  <a:pt x="468354" y="354835"/>
                </a:lnTo>
                <a:lnTo>
                  <a:pt x="493937" y="310710"/>
                </a:lnTo>
                <a:lnTo>
                  <a:pt x="518560" y="269770"/>
                </a:lnTo>
                <a:lnTo>
                  <a:pt x="541768" y="232833"/>
                </a:lnTo>
                <a:lnTo>
                  <a:pt x="588363" y="210969"/>
                </a:lnTo>
                <a:lnTo>
                  <a:pt x="635653" y="190983"/>
                </a:lnTo>
                <a:lnTo>
                  <a:pt x="683584" y="172754"/>
                </a:lnTo>
                <a:lnTo>
                  <a:pt x="732100" y="156157"/>
                </a:lnTo>
                <a:lnTo>
                  <a:pt x="781146" y="141072"/>
                </a:lnTo>
                <a:lnTo>
                  <a:pt x="830666" y="127375"/>
                </a:lnTo>
                <a:lnTo>
                  <a:pt x="880604" y="114944"/>
                </a:lnTo>
                <a:lnTo>
                  <a:pt x="930906" y="103656"/>
                </a:lnTo>
                <a:lnTo>
                  <a:pt x="981515" y="93388"/>
                </a:lnTo>
                <a:lnTo>
                  <a:pt x="1032376" y="84018"/>
                </a:lnTo>
                <a:lnTo>
                  <a:pt x="1083434" y="75424"/>
                </a:lnTo>
                <a:lnTo>
                  <a:pt x="1134633" y="67483"/>
                </a:lnTo>
                <a:lnTo>
                  <a:pt x="1185918" y="60072"/>
                </a:lnTo>
                <a:lnTo>
                  <a:pt x="1237232" y="53068"/>
                </a:lnTo>
                <a:lnTo>
                  <a:pt x="1288522" y="46350"/>
                </a:lnTo>
                <a:lnTo>
                  <a:pt x="1379634" y="34574"/>
                </a:lnTo>
                <a:lnTo>
                  <a:pt x="1424634" y="28606"/>
                </a:lnTo>
                <a:lnTo>
                  <a:pt x="1473589" y="22299"/>
                </a:lnTo>
                <a:lnTo>
                  <a:pt x="1525358" y="16062"/>
                </a:lnTo>
                <a:lnTo>
                  <a:pt x="1578800" y="10304"/>
                </a:lnTo>
                <a:lnTo>
                  <a:pt x="1632774" y="5435"/>
                </a:lnTo>
                <a:lnTo>
                  <a:pt x="1686139" y="1864"/>
                </a:lnTo>
                <a:lnTo>
                  <a:pt x="1737753" y="0"/>
                </a:lnTo>
                <a:lnTo>
                  <a:pt x="1786476" y="251"/>
                </a:lnTo>
                <a:lnTo>
                  <a:pt x="1831166" y="3028"/>
                </a:lnTo>
                <a:lnTo>
                  <a:pt x="1870683" y="8738"/>
                </a:lnTo>
                <a:lnTo>
                  <a:pt x="1916616" y="17363"/>
                </a:lnTo>
                <a:lnTo>
                  <a:pt x="1963628" y="25204"/>
                </a:lnTo>
                <a:lnTo>
                  <a:pt x="2011562" y="32435"/>
                </a:lnTo>
                <a:lnTo>
                  <a:pt x="2060259" y="39226"/>
                </a:lnTo>
                <a:lnTo>
                  <a:pt x="2109561" y="45749"/>
                </a:lnTo>
                <a:lnTo>
                  <a:pt x="2209349" y="58678"/>
                </a:lnTo>
                <a:lnTo>
                  <a:pt x="2259518" y="65427"/>
                </a:lnTo>
                <a:lnTo>
                  <a:pt x="2309661" y="72595"/>
                </a:lnTo>
                <a:lnTo>
                  <a:pt x="2359618" y="80353"/>
                </a:lnTo>
                <a:lnTo>
                  <a:pt x="2409233" y="88872"/>
                </a:lnTo>
                <a:lnTo>
                  <a:pt x="2458346" y="98325"/>
                </a:lnTo>
                <a:lnTo>
                  <a:pt x="2506801" y="108883"/>
                </a:lnTo>
                <a:lnTo>
                  <a:pt x="2554438" y="120717"/>
                </a:lnTo>
                <a:lnTo>
                  <a:pt x="2601100" y="133999"/>
                </a:lnTo>
                <a:lnTo>
                  <a:pt x="2646629" y="148901"/>
                </a:lnTo>
                <a:lnTo>
                  <a:pt x="2690866" y="165594"/>
                </a:lnTo>
                <a:lnTo>
                  <a:pt x="2733654" y="184249"/>
                </a:lnTo>
                <a:lnTo>
                  <a:pt x="2774835" y="205040"/>
                </a:lnTo>
                <a:lnTo>
                  <a:pt x="2814250" y="228136"/>
                </a:lnTo>
                <a:lnTo>
                  <a:pt x="2851742" y="253709"/>
                </a:lnTo>
                <a:lnTo>
                  <a:pt x="2887152" y="281932"/>
                </a:lnTo>
                <a:lnTo>
                  <a:pt x="2920323" y="312976"/>
                </a:lnTo>
                <a:lnTo>
                  <a:pt x="2951096" y="347012"/>
                </a:lnTo>
                <a:lnTo>
                  <a:pt x="2983153" y="387170"/>
                </a:lnTo>
                <a:lnTo>
                  <a:pt x="3013584" y="428333"/>
                </a:lnTo>
                <a:lnTo>
                  <a:pt x="3042419" y="470450"/>
                </a:lnTo>
                <a:lnTo>
                  <a:pt x="3069684" y="513466"/>
                </a:lnTo>
                <a:lnTo>
                  <a:pt x="3095408" y="557329"/>
                </a:lnTo>
                <a:lnTo>
                  <a:pt x="3119620" y="601987"/>
                </a:lnTo>
                <a:lnTo>
                  <a:pt x="3142346" y="647386"/>
                </a:lnTo>
                <a:lnTo>
                  <a:pt x="3163616" y="693473"/>
                </a:lnTo>
                <a:lnTo>
                  <a:pt x="3183457" y="740195"/>
                </a:lnTo>
                <a:lnTo>
                  <a:pt x="3201898" y="787501"/>
                </a:lnTo>
                <a:lnTo>
                  <a:pt x="3218966" y="835336"/>
                </a:lnTo>
                <a:lnTo>
                  <a:pt x="3234689" y="883647"/>
                </a:lnTo>
                <a:lnTo>
                  <a:pt x="3249096" y="932383"/>
                </a:lnTo>
                <a:lnTo>
                  <a:pt x="3262215" y="981489"/>
                </a:lnTo>
                <a:lnTo>
                  <a:pt x="3274074" y="1030914"/>
                </a:lnTo>
                <a:lnTo>
                  <a:pt x="3284700" y="1080604"/>
                </a:lnTo>
                <a:lnTo>
                  <a:pt x="3294123" y="1130506"/>
                </a:lnTo>
                <a:lnTo>
                  <a:pt x="3302369" y="1180568"/>
                </a:lnTo>
                <a:lnTo>
                  <a:pt x="3309467" y="1230736"/>
                </a:lnTo>
                <a:lnTo>
                  <a:pt x="3315446" y="1280958"/>
                </a:lnTo>
                <a:lnTo>
                  <a:pt x="3320333" y="1331180"/>
                </a:lnTo>
                <a:lnTo>
                  <a:pt x="3324156" y="1381351"/>
                </a:lnTo>
                <a:lnTo>
                  <a:pt x="3326943" y="1431416"/>
                </a:lnTo>
                <a:lnTo>
                  <a:pt x="3328723" y="1481324"/>
                </a:lnTo>
                <a:lnTo>
                  <a:pt x="3329524" y="1531020"/>
                </a:lnTo>
                <a:lnTo>
                  <a:pt x="3329373" y="1580453"/>
                </a:lnTo>
                <a:lnTo>
                  <a:pt x="3328299" y="1629570"/>
                </a:lnTo>
                <a:lnTo>
                  <a:pt x="3326329" y="1678316"/>
                </a:lnTo>
                <a:lnTo>
                  <a:pt x="3323493" y="1726641"/>
                </a:lnTo>
                <a:lnTo>
                  <a:pt x="3319817" y="1774490"/>
                </a:lnTo>
                <a:lnTo>
                  <a:pt x="3315330" y="1821811"/>
                </a:lnTo>
                <a:lnTo>
                  <a:pt x="3310061" y="1868551"/>
                </a:lnTo>
                <a:lnTo>
                  <a:pt x="3307976" y="1884504"/>
                </a:lnTo>
                <a:lnTo>
                  <a:pt x="85511" y="1884504"/>
                </a:lnTo>
                <a:close/>
              </a:path>
            </a:pathLst>
          </a:custGeom>
          <a:solidFill>
            <a:srgbClr val="D8D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70987" y="0"/>
            <a:ext cx="6217285" cy="5473700"/>
          </a:xfrm>
          <a:custGeom>
            <a:avLst/>
            <a:gdLst/>
            <a:ahLst/>
            <a:cxnLst/>
            <a:rect l="l" t="t" r="r" b="b"/>
            <a:pathLst>
              <a:path w="6217284" h="5473700">
                <a:moveTo>
                  <a:pt x="6217012" y="0"/>
                </a:moveTo>
                <a:lnTo>
                  <a:pt x="6217012" y="3205537"/>
                </a:lnTo>
                <a:lnTo>
                  <a:pt x="6141238" y="3250467"/>
                </a:lnTo>
                <a:lnTo>
                  <a:pt x="6096480" y="3275474"/>
                </a:lnTo>
                <a:lnTo>
                  <a:pt x="6051270" y="3299666"/>
                </a:lnTo>
                <a:lnTo>
                  <a:pt x="6005641" y="3323020"/>
                </a:lnTo>
                <a:lnTo>
                  <a:pt x="5959628" y="3345512"/>
                </a:lnTo>
                <a:lnTo>
                  <a:pt x="5913266" y="3367120"/>
                </a:lnTo>
                <a:lnTo>
                  <a:pt x="5866588" y="3387820"/>
                </a:lnTo>
                <a:lnTo>
                  <a:pt x="5819629" y="3407589"/>
                </a:lnTo>
                <a:lnTo>
                  <a:pt x="5772423" y="3426403"/>
                </a:lnTo>
                <a:lnTo>
                  <a:pt x="5725005" y="3444240"/>
                </a:lnTo>
                <a:lnTo>
                  <a:pt x="5677409" y="3461076"/>
                </a:lnTo>
                <a:lnTo>
                  <a:pt x="5629670" y="3476888"/>
                </a:lnTo>
                <a:lnTo>
                  <a:pt x="5581821" y="3491652"/>
                </a:lnTo>
                <a:lnTo>
                  <a:pt x="5533898" y="3505346"/>
                </a:lnTo>
                <a:lnTo>
                  <a:pt x="5485935" y="3517946"/>
                </a:lnTo>
                <a:lnTo>
                  <a:pt x="5437965" y="3529430"/>
                </a:lnTo>
                <a:lnTo>
                  <a:pt x="5390024" y="3539773"/>
                </a:lnTo>
                <a:lnTo>
                  <a:pt x="5342145" y="3548952"/>
                </a:lnTo>
                <a:lnTo>
                  <a:pt x="5294364" y="3556945"/>
                </a:lnTo>
                <a:lnTo>
                  <a:pt x="5246714" y="3563727"/>
                </a:lnTo>
                <a:lnTo>
                  <a:pt x="5199230" y="3569277"/>
                </a:lnTo>
                <a:lnTo>
                  <a:pt x="5151946" y="3573570"/>
                </a:lnTo>
                <a:lnTo>
                  <a:pt x="5192598" y="3662453"/>
                </a:lnTo>
                <a:lnTo>
                  <a:pt x="5212579" y="3707549"/>
                </a:lnTo>
                <a:lnTo>
                  <a:pt x="5232111" y="3753031"/>
                </a:lnTo>
                <a:lnTo>
                  <a:pt x="5251033" y="3798863"/>
                </a:lnTo>
                <a:lnTo>
                  <a:pt x="5269182" y="3845007"/>
                </a:lnTo>
                <a:lnTo>
                  <a:pt x="5286395" y="3891425"/>
                </a:lnTo>
                <a:lnTo>
                  <a:pt x="5302509" y="3938080"/>
                </a:lnTo>
                <a:lnTo>
                  <a:pt x="5317361" y="3984936"/>
                </a:lnTo>
                <a:lnTo>
                  <a:pt x="5330789" y="4031953"/>
                </a:lnTo>
                <a:lnTo>
                  <a:pt x="5342629" y="4079096"/>
                </a:lnTo>
                <a:lnTo>
                  <a:pt x="5352719" y="4126326"/>
                </a:lnTo>
                <a:lnTo>
                  <a:pt x="5360896" y="4173606"/>
                </a:lnTo>
                <a:lnTo>
                  <a:pt x="5366998" y="4220899"/>
                </a:lnTo>
                <a:lnTo>
                  <a:pt x="5370861" y="4268168"/>
                </a:lnTo>
                <a:lnTo>
                  <a:pt x="5372322" y="4315375"/>
                </a:lnTo>
                <a:lnTo>
                  <a:pt x="5371219" y="4362483"/>
                </a:lnTo>
                <a:lnTo>
                  <a:pt x="5367390" y="4409455"/>
                </a:lnTo>
                <a:lnTo>
                  <a:pt x="5360670" y="4456252"/>
                </a:lnTo>
                <a:lnTo>
                  <a:pt x="5350898" y="4502839"/>
                </a:lnTo>
                <a:lnTo>
                  <a:pt x="5337911" y="4549176"/>
                </a:lnTo>
                <a:lnTo>
                  <a:pt x="5321819" y="4594431"/>
                </a:lnTo>
                <a:lnTo>
                  <a:pt x="5302792" y="4638411"/>
                </a:lnTo>
                <a:lnTo>
                  <a:pt x="5281051" y="4681108"/>
                </a:lnTo>
                <a:lnTo>
                  <a:pt x="5256812" y="4722518"/>
                </a:lnTo>
                <a:lnTo>
                  <a:pt x="5230294" y="4762633"/>
                </a:lnTo>
                <a:lnTo>
                  <a:pt x="5201715" y="4801447"/>
                </a:lnTo>
                <a:lnTo>
                  <a:pt x="5171294" y="4838954"/>
                </a:lnTo>
                <a:lnTo>
                  <a:pt x="5139248" y="4875147"/>
                </a:lnTo>
                <a:lnTo>
                  <a:pt x="5105797" y="4910021"/>
                </a:lnTo>
                <a:lnTo>
                  <a:pt x="5071158" y="4943568"/>
                </a:lnTo>
                <a:lnTo>
                  <a:pt x="5033691" y="4977443"/>
                </a:lnTo>
                <a:lnTo>
                  <a:pt x="4995234" y="5009955"/>
                </a:lnTo>
                <a:lnTo>
                  <a:pt x="4955827" y="5041128"/>
                </a:lnTo>
                <a:lnTo>
                  <a:pt x="4915511" y="5070987"/>
                </a:lnTo>
                <a:lnTo>
                  <a:pt x="4874323" y="5099555"/>
                </a:lnTo>
                <a:lnTo>
                  <a:pt x="4832303" y="5126857"/>
                </a:lnTo>
                <a:lnTo>
                  <a:pt x="4789491" y="5152916"/>
                </a:lnTo>
                <a:lnTo>
                  <a:pt x="4745926" y="5177756"/>
                </a:lnTo>
                <a:lnTo>
                  <a:pt x="4701647" y="5201401"/>
                </a:lnTo>
                <a:lnTo>
                  <a:pt x="4656693" y="5223875"/>
                </a:lnTo>
                <a:lnTo>
                  <a:pt x="4611104" y="5245202"/>
                </a:lnTo>
                <a:lnTo>
                  <a:pt x="4564920" y="5265407"/>
                </a:lnTo>
                <a:lnTo>
                  <a:pt x="4518179" y="5284512"/>
                </a:lnTo>
                <a:lnTo>
                  <a:pt x="4470920" y="5302543"/>
                </a:lnTo>
                <a:lnTo>
                  <a:pt x="4423183" y="5319522"/>
                </a:lnTo>
                <a:lnTo>
                  <a:pt x="4375008" y="5335475"/>
                </a:lnTo>
                <a:lnTo>
                  <a:pt x="4326434" y="5350424"/>
                </a:lnTo>
                <a:lnTo>
                  <a:pt x="4277499" y="5364394"/>
                </a:lnTo>
                <a:lnTo>
                  <a:pt x="4228244" y="5377409"/>
                </a:lnTo>
                <a:lnTo>
                  <a:pt x="4178707" y="5389493"/>
                </a:lnTo>
                <a:lnTo>
                  <a:pt x="4128928" y="5400670"/>
                </a:lnTo>
                <a:lnTo>
                  <a:pt x="4078946" y="5410963"/>
                </a:lnTo>
                <a:lnTo>
                  <a:pt x="4028801" y="5420398"/>
                </a:lnTo>
                <a:lnTo>
                  <a:pt x="3978532" y="5428996"/>
                </a:lnTo>
                <a:lnTo>
                  <a:pt x="3928178" y="5436784"/>
                </a:lnTo>
                <a:lnTo>
                  <a:pt x="3877778" y="5443784"/>
                </a:lnTo>
                <a:lnTo>
                  <a:pt x="3827372" y="5450021"/>
                </a:lnTo>
                <a:lnTo>
                  <a:pt x="3776999" y="5455518"/>
                </a:lnTo>
                <a:lnTo>
                  <a:pt x="3727802" y="5460219"/>
                </a:lnTo>
                <a:lnTo>
                  <a:pt x="3678508" y="5464271"/>
                </a:lnTo>
                <a:lnTo>
                  <a:pt x="3629137" y="5467634"/>
                </a:lnTo>
                <a:lnTo>
                  <a:pt x="3579711" y="5470272"/>
                </a:lnTo>
                <a:lnTo>
                  <a:pt x="3530250" y="5472147"/>
                </a:lnTo>
                <a:lnTo>
                  <a:pt x="3480776" y="5473220"/>
                </a:lnTo>
                <a:lnTo>
                  <a:pt x="3431308" y="5473455"/>
                </a:lnTo>
                <a:lnTo>
                  <a:pt x="3381868" y="5472813"/>
                </a:lnTo>
                <a:lnTo>
                  <a:pt x="3332477" y="5471257"/>
                </a:lnTo>
                <a:lnTo>
                  <a:pt x="3283156" y="5468749"/>
                </a:lnTo>
                <a:lnTo>
                  <a:pt x="3233925" y="5465251"/>
                </a:lnTo>
                <a:lnTo>
                  <a:pt x="3184806" y="5460726"/>
                </a:lnTo>
                <a:lnTo>
                  <a:pt x="3135819" y="5455135"/>
                </a:lnTo>
                <a:lnTo>
                  <a:pt x="3086985" y="5448442"/>
                </a:lnTo>
                <a:lnTo>
                  <a:pt x="3038325" y="5440608"/>
                </a:lnTo>
                <a:lnTo>
                  <a:pt x="2989860" y="5431596"/>
                </a:lnTo>
                <a:lnTo>
                  <a:pt x="2941611" y="5421367"/>
                </a:lnTo>
                <a:lnTo>
                  <a:pt x="2893598" y="5409885"/>
                </a:lnTo>
                <a:lnTo>
                  <a:pt x="2845849" y="5397082"/>
                </a:lnTo>
                <a:lnTo>
                  <a:pt x="2798420" y="5382917"/>
                </a:lnTo>
                <a:lnTo>
                  <a:pt x="2751380" y="5367383"/>
                </a:lnTo>
                <a:lnTo>
                  <a:pt x="2704796" y="5350477"/>
                </a:lnTo>
                <a:lnTo>
                  <a:pt x="2658734" y="5332196"/>
                </a:lnTo>
                <a:lnTo>
                  <a:pt x="2613263" y="5312533"/>
                </a:lnTo>
                <a:lnTo>
                  <a:pt x="2568449" y="5291487"/>
                </a:lnTo>
                <a:lnTo>
                  <a:pt x="2524361" y="5269051"/>
                </a:lnTo>
                <a:lnTo>
                  <a:pt x="2481065" y="5245221"/>
                </a:lnTo>
                <a:lnTo>
                  <a:pt x="2438628" y="5219995"/>
                </a:lnTo>
                <a:lnTo>
                  <a:pt x="2397119" y="5193367"/>
                </a:lnTo>
                <a:lnTo>
                  <a:pt x="2356604" y="5165332"/>
                </a:lnTo>
                <a:lnTo>
                  <a:pt x="2317151" y="5135888"/>
                </a:lnTo>
                <a:lnTo>
                  <a:pt x="2278826" y="5105029"/>
                </a:lnTo>
                <a:lnTo>
                  <a:pt x="2241699" y="5072752"/>
                </a:lnTo>
                <a:lnTo>
                  <a:pt x="2210210" y="5043163"/>
                </a:lnTo>
                <a:lnTo>
                  <a:pt x="2207275" y="5040517"/>
                </a:lnTo>
                <a:lnTo>
                  <a:pt x="2171302" y="5003924"/>
                </a:lnTo>
                <a:lnTo>
                  <a:pt x="2138167" y="4967366"/>
                </a:lnTo>
                <a:lnTo>
                  <a:pt x="2106544" y="4929460"/>
                </a:lnTo>
                <a:lnTo>
                  <a:pt x="2076535" y="4890405"/>
                </a:lnTo>
                <a:lnTo>
                  <a:pt x="2048111" y="4850262"/>
                </a:lnTo>
                <a:lnTo>
                  <a:pt x="2021242" y="4809095"/>
                </a:lnTo>
                <a:lnTo>
                  <a:pt x="1995899" y="4766967"/>
                </a:lnTo>
                <a:lnTo>
                  <a:pt x="1972052" y="4723940"/>
                </a:lnTo>
                <a:lnTo>
                  <a:pt x="1949672" y="4680077"/>
                </a:lnTo>
                <a:lnTo>
                  <a:pt x="1928730" y="4635441"/>
                </a:lnTo>
                <a:lnTo>
                  <a:pt x="1909195" y="4590095"/>
                </a:lnTo>
                <a:lnTo>
                  <a:pt x="1891038" y="4544103"/>
                </a:lnTo>
                <a:lnTo>
                  <a:pt x="1874230" y="4497525"/>
                </a:lnTo>
                <a:lnTo>
                  <a:pt x="1858741" y="4450427"/>
                </a:lnTo>
                <a:lnTo>
                  <a:pt x="1844542" y="4402870"/>
                </a:lnTo>
                <a:lnTo>
                  <a:pt x="1831603" y="4354918"/>
                </a:lnTo>
                <a:lnTo>
                  <a:pt x="1819894" y="4306632"/>
                </a:lnTo>
                <a:lnTo>
                  <a:pt x="1809387" y="4258077"/>
                </a:lnTo>
                <a:lnTo>
                  <a:pt x="1800051" y="4209315"/>
                </a:lnTo>
                <a:lnTo>
                  <a:pt x="1791857" y="4160409"/>
                </a:lnTo>
                <a:lnTo>
                  <a:pt x="1784776" y="4111422"/>
                </a:lnTo>
                <a:lnTo>
                  <a:pt x="1778736" y="4062378"/>
                </a:lnTo>
                <a:lnTo>
                  <a:pt x="1773651" y="4013266"/>
                </a:lnTo>
                <a:lnTo>
                  <a:pt x="1769468" y="3964090"/>
                </a:lnTo>
                <a:lnTo>
                  <a:pt x="1766135" y="3914858"/>
                </a:lnTo>
                <a:lnTo>
                  <a:pt x="1763597" y="3865574"/>
                </a:lnTo>
                <a:lnTo>
                  <a:pt x="1761803" y="3816246"/>
                </a:lnTo>
                <a:lnTo>
                  <a:pt x="1760699" y="3766878"/>
                </a:lnTo>
                <a:lnTo>
                  <a:pt x="1760233" y="3717478"/>
                </a:lnTo>
                <a:lnTo>
                  <a:pt x="1760350" y="3668051"/>
                </a:lnTo>
                <a:lnTo>
                  <a:pt x="1760999" y="3618603"/>
                </a:lnTo>
                <a:lnTo>
                  <a:pt x="1762126" y="3569140"/>
                </a:lnTo>
                <a:lnTo>
                  <a:pt x="1763679" y="3519669"/>
                </a:lnTo>
                <a:lnTo>
                  <a:pt x="1765604" y="3470194"/>
                </a:lnTo>
                <a:lnTo>
                  <a:pt x="1767848" y="3420723"/>
                </a:lnTo>
                <a:lnTo>
                  <a:pt x="1770358" y="3371261"/>
                </a:lnTo>
                <a:lnTo>
                  <a:pt x="1797287" y="2926888"/>
                </a:lnTo>
                <a:lnTo>
                  <a:pt x="359" y="1306736"/>
                </a:lnTo>
                <a:lnTo>
                  <a:pt x="1107" y="1228115"/>
                </a:lnTo>
                <a:lnTo>
                  <a:pt x="3879" y="1178287"/>
                </a:lnTo>
                <a:lnTo>
                  <a:pt x="8242" y="1128614"/>
                </a:lnTo>
                <a:lnTo>
                  <a:pt x="14125" y="1079104"/>
                </a:lnTo>
                <a:lnTo>
                  <a:pt x="21454" y="1029762"/>
                </a:lnTo>
                <a:lnTo>
                  <a:pt x="30157" y="980595"/>
                </a:lnTo>
                <a:lnTo>
                  <a:pt x="40161" y="931611"/>
                </a:lnTo>
                <a:lnTo>
                  <a:pt x="51394" y="882817"/>
                </a:lnTo>
                <a:lnTo>
                  <a:pt x="63783" y="834219"/>
                </a:lnTo>
                <a:lnTo>
                  <a:pt x="77256" y="785824"/>
                </a:lnTo>
                <a:lnTo>
                  <a:pt x="91739" y="737639"/>
                </a:lnTo>
                <a:lnTo>
                  <a:pt x="107160" y="689671"/>
                </a:lnTo>
                <a:lnTo>
                  <a:pt x="123447" y="641927"/>
                </a:lnTo>
                <a:lnTo>
                  <a:pt x="140527" y="594413"/>
                </a:lnTo>
                <a:lnTo>
                  <a:pt x="158327" y="547137"/>
                </a:lnTo>
                <a:lnTo>
                  <a:pt x="176775" y="500105"/>
                </a:lnTo>
                <a:lnTo>
                  <a:pt x="195799" y="453324"/>
                </a:lnTo>
                <a:lnTo>
                  <a:pt x="215324" y="406801"/>
                </a:lnTo>
                <a:lnTo>
                  <a:pt x="235280" y="360543"/>
                </a:lnTo>
                <a:lnTo>
                  <a:pt x="255593" y="314557"/>
                </a:lnTo>
                <a:lnTo>
                  <a:pt x="275972" y="269335"/>
                </a:lnTo>
                <a:lnTo>
                  <a:pt x="296700" y="224229"/>
                </a:lnTo>
                <a:lnTo>
                  <a:pt x="317794" y="179260"/>
                </a:lnTo>
                <a:lnTo>
                  <a:pt x="339272" y="134449"/>
                </a:lnTo>
                <a:lnTo>
                  <a:pt x="361151" y="89820"/>
                </a:lnTo>
                <a:lnTo>
                  <a:pt x="383449" y="45394"/>
                </a:lnTo>
                <a:lnTo>
                  <a:pt x="406184" y="1192"/>
                </a:lnTo>
                <a:lnTo>
                  <a:pt x="406813" y="0"/>
                </a:lnTo>
                <a:lnTo>
                  <a:pt x="6217012" y="0"/>
                </a:lnTo>
                <a:close/>
              </a:path>
              <a:path w="6217284" h="5473700">
                <a:moveTo>
                  <a:pt x="359" y="1306736"/>
                </a:moveTo>
                <a:lnTo>
                  <a:pt x="1797287" y="2926888"/>
                </a:lnTo>
                <a:lnTo>
                  <a:pt x="1756205" y="2948662"/>
                </a:lnTo>
                <a:lnTo>
                  <a:pt x="1713272" y="2968109"/>
                </a:lnTo>
                <a:lnTo>
                  <a:pt x="1668692" y="2985228"/>
                </a:lnTo>
                <a:lnTo>
                  <a:pt x="1622668" y="3000023"/>
                </a:lnTo>
                <a:lnTo>
                  <a:pt x="1575405" y="3012492"/>
                </a:lnTo>
                <a:lnTo>
                  <a:pt x="1527104" y="3022638"/>
                </a:lnTo>
                <a:lnTo>
                  <a:pt x="1477971" y="3030462"/>
                </a:lnTo>
                <a:lnTo>
                  <a:pt x="1428208" y="3035963"/>
                </a:lnTo>
                <a:lnTo>
                  <a:pt x="1377893" y="3039146"/>
                </a:lnTo>
                <a:lnTo>
                  <a:pt x="1327608" y="3040005"/>
                </a:lnTo>
                <a:lnTo>
                  <a:pt x="1277178" y="3038547"/>
                </a:lnTo>
                <a:lnTo>
                  <a:pt x="1226933" y="3034772"/>
                </a:lnTo>
                <a:lnTo>
                  <a:pt x="1177076" y="3028679"/>
                </a:lnTo>
                <a:lnTo>
                  <a:pt x="1127811" y="3020270"/>
                </a:lnTo>
                <a:lnTo>
                  <a:pt x="1079341" y="3009547"/>
                </a:lnTo>
                <a:lnTo>
                  <a:pt x="1031870" y="2996509"/>
                </a:lnTo>
                <a:lnTo>
                  <a:pt x="985602" y="2981158"/>
                </a:lnTo>
                <a:lnTo>
                  <a:pt x="940740" y="2963495"/>
                </a:lnTo>
                <a:lnTo>
                  <a:pt x="897488" y="2943521"/>
                </a:lnTo>
                <a:lnTo>
                  <a:pt x="856048" y="2921236"/>
                </a:lnTo>
                <a:lnTo>
                  <a:pt x="816626" y="2896642"/>
                </a:lnTo>
                <a:lnTo>
                  <a:pt x="774951" y="2867343"/>
                </a:lnTo>
                <a:lnTo>
                  <a:pt x="733553" y="2835573"/>
                </a:lnTo>
                <a:lnTo>
                  <a:pt x="732476" y="2834602"/>
                </a:lnTo>
                <a:lnTo>
                  <a:pt x="695553" y="2803826"/>
                </a:lnTo>
                <a:lnTo>
                  <a:pt x="658093" y="2770052"/>
                </a:lnTo>
                <a:lnTo>
                  <a:pt x="621741" y="2734761"/>
                </a:lnTo>
                <a:lnTo>
                  <a:pt x="586628" y="2698176"/>
                </a:lnTo>
                <a:lnTo>
                  <a:pt x="552717" y="2660378"/>
                </a:lnTo>
                <a:lnTo>
                  <a:pt x="519973" y="2621449"/>
                </a:lnTo>
                <a:lnTo>
                  <a:pt x="488359" y="2581470"/>
                </a:lnTo>
                <a:lnTo>
                  <a:pt x="457837" y="2540522"/>
                </a:lnTo>
                <a:lnTo>
                  <a:pt x="428373" y="2498688"/>
                </a:lnTo>
                <a:lnTo>
                  <a:pt x="399928" y="2456048"/>
                </a:lnTo>
                <a:lnTo>
                  <a:pt x="372467" y="2412684"/>
                </a:lnTo>
                <a:lnTo>
                  <a:pt x="345953" y="2368677"/>
                </a:lnTo>
                <a:lnTo>
                  <a:pt x="320350" y="2324109"/>
                </a:lnTo>
                <a:lnTo>
                  <a:pt x="295620" y="2279062"/>
                </a:lnTo>
                <a:lnTo>
                  <a:pt x="271729" y="2233616"/>
                </a:lnTo>
                <a:lnTo>
                  <a:pt x="248638" y="2187854"/>
                </a:lnTo>
                <a:lnTo>
                  <a:pt x="226311" y="2141856"/>
                </a:lnTo>
                <a:lnTo>
                  <a:pt x="205084" y="2096499"/>
                </a:lnTo>
                <a:lnTo>
                  <a:pt x="184485" y="2050773"/>
                </a:lnTo>
                <a:lnTo>
                  <a:pt x="164589" y="2004688"/>
                </a:lnTo>
                <a:lnTo>
                  <a:pt x="145468" y="1958255"/>
                </a:lnTo>
                <a:lnTo>
                  <a:pt x="127195" y="1911487"/>
                </a:lnTo>
                <a:lnTo>
                  <a:pt x="109843" y="1864394"/>
                </a:lnTo>
                <a:lnTo>
                  <a:pt x="93485" y="1816988"/>
                </a:lnTo>
                <a:lnTo>
                  <a:pt x="78193" y="1769280"/>
                </a:lnTo>
                <a:lnTo>
                  <a:pt x="64042" y="1721282"/>
                </a:lnTo>
                <a:lnTo>
                  <a:pt x="51104" y="1673005"/>
                </a:lnTo>
                <a:lnTo>
                  <a:pt x="39451" y="1624460"/>
                </a:lnTo>
                <a:lnTo>
                  <a:pt x="29158" y="1575659"/>
                </a:lnTo>
                <a:lnTo>
                  <a:pt x="20296" y="1526613"/>
                </a:lnTo>
                <a:lnTo>
                  <a:pt x="12940" y="1477334"/>
                </a:lnTo>
                <a:lnTo>
                  <a:pt x="7161" y="1427833"/>
                </a:lnTo>
                <a:lnTo>
                  <a:pt x="3033" y="1378120"/>
                </a:lnTo>
                <a:lnTo>
                  <a:pt x="629" y="1328209"/>
                </a:lnTo>
                <a:lnTo>
                  <a:pt x="359" y="1306736"/>
                </a:lnTo>
                <a:close/>
              </a:path>
            </a:pathLst>
          </a:custGeom>
          <a:solidFill>
            <a:srgbClr val="C6E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4348" y="4502106"/>
            <a:ext cx="3870960" cy="5861685"/>
          </a:xfrm>
          <a:custGeom>
            <a:avLst/>
            <a:gdLst/>
            <a:ahLst/>
            <a:cxnLst/>
            <a:rect l="l" t="t" r="r" b="b"/>
            <a:pathLst>
              <a:path w="3870960" h="5861684">
                <a:moveTo>
                  <a:pt x="3288469" y="5815993"/>
                </a:moveTo>
                <a:lnTo>
                  <a:pt x="3238638" y="5854761"/>
                </a:lnTo>
                <a:lnTo>
                  <a:pt x="3597" y="5861420"/>
                </a:lnTo>
                <a:lnTo>
                  <a:pt x="3339" y="5684622"/>
                </a:lnTo>
                <a:lnTo>
                  <a:pt x="14396" y="5643838"/>
                </a:lnTo>
                <a:lnTo>
                  <a:pt x="41669" y="5590439"/>
                </a:lnTo>
                <a:lnTo>
                  <a:pt x="69995" y="5536220"/>
                </a:lnTo>
                <a:lnTo>
                  <a:pt x="129689" y="5425416"/>
                </a:lnTo>
                <a:lnTo>
                  <a:pt x="193239" y="5311611"/>
                </a:lnTo>
                <a:lnTo>
                  <a:pt x="130020" y="5344704"/>
                </a:lnTo>
                <a:lnTo>
                  <a:pt x="60415" y="5366674"/>
                </a:lnTo>
                <a:lnTo>
                  <a:pt x="0" y="5397586"/>
                </a:lnTo>
                <a:lnTo>
                  <a:pt x="4348" y="35975"/>
                </a:lnTo>
                <a:lnTo>
                  <a:pt x="20433" y="23461"/>
                </a:lnTo>
                <a:lnTo>
                  <a:pt x="53170" y="14083"/>
                </a:lnTo>
                <a:lnTo>
                  <a:pt x="92638" y="15559"/>
                </a:lnTo>
                <a:lnTo>
                  <a:pt x="123220" y="7857"/>
                </a:lnTo>
                <a:lnTo>
                  <a:pt x="160495" y="11039"/>
                </a:lnTo>
                <a:lnTo>
                  <a:pt x="188845" y="5074"/>
                </a:lnTo>
                <a:lnTo>
                  <a:pt x="216050" y="0"/>
                </a:lnTo>
                <a:lnTo>
                  <a:pt x="249889" y="5855"/>
                </a:lnTo>
                <a:lnTo>
                  <a:pt x="282544" y="12631"/>
                </a:lnTo>
                <a:lnTo>
                  <a:pt x="306198" y="10319"/>
                </a:lnTo>
                <a:lnTo>
                  <a:pt x="365416" y="28612"/>
                </a:lnTo>
                <a:lnTo>
                  <a:pt x="419589" y="50829"/>
                </a:lnTo>
                <a:lnTo>
                  <a:pt x="468562" y="77092"/>
                </a:lnTo>
                <a:lnTo>
                  <a:pt x="512181" y="107520"/>
                </a:lnTo>
                <a:lnTo>
                  <a:pt x="550292" y="142233"/>
                </a:lnTo>
                <a:lnTo>
                  <a:pt x="575134" y="171179"/>
                </a:lnTo>
                <a:lnTo>
                  <a:pt x="597897" y="201742"/>
                </a:lnTo>
                <a:lnTo>
                  <a:pt x="629515" y="257597"/>
                </a:lnTo>
                <a:lnTo>
                  <a:pt x="646232" y="292864"/>
                </a:lnTo>
                <a:lnTo>
                  <a:pt x="660997" y="329649"/>
                </a:lnTo>
                <a:lnTo>
                  <a:pt x="673842" y="367928"/>
                </a:lnTo>
                <a:lnTo>
                  <a:pt x="684798" y="407677"/>
                </a:lnTo>
                <a:lnTo>
                  <a:pt x="693898" y="448870"/>
                </a:lnTo>
                <a:lnTo>
                  <a:pt x="701172" y="491483"/>
                </a:lnTo>
                <a:lnTo>
                  <a:pt x="706654" y="535490"/>
                </a:lnTo>
                <a:lnTo>
                  <a:pt x="702575" y="570845"/>
                </a:lnTo>
                <a:lnTo>
                  <a:pt x="704565" y="617569"/>
                </a:lnTo>
                <a:lnTo>
                  <a:pt x="704857" y="665615"/>
                </a:lnTo>
                <a:lnTo>
                  <a:pt x="703482" y="714956"/>
                </a:lnTo>
                <a:lnTo>
                  <a:pt x="700473" y="765570"/>
                </a:lnTo>
                <a:lnTo>
                  <a:pt x="695861" y="817431"/>
                </a:lnTo>
                <a:lnTo>
                  <a:pt x="689677" y="870513"/>
                </a:lnTo>
                <a:lnTo>
                  <a:pt x="681954" y="924794"/>
                </a:lnTo>
                <a:lnTo>
                  <a:pt x="672724" y="980248"/>
                </a:lnTo>
                <a:lnTo>
                  <a:pt x="662017" y="1036850"/>
                </a:lnTo>
                <a:lnTo>
                  <a:pt x="649866" y="1094575"/>
                </a:lnTo>
                <a:lnTo>
                  <a:pt x="636303" y="1153400"/>
                </a:lnTo>
                <a:lnTo>
                  <a:pt x="621358" y="1213299"/>
                </a:lnTo>
                <a:lnTo>
                  <a:pt x="605065" y="1274247"/>
                </a:lnTo>
                <a:lnTo>
                  <a:pt x="579655" y="1326197"/>
                </a:lnTo>
                <a:lnTo>
                  <a:pt x="560759" y="1389170"/>
                </a:lnTo>
                <a:lnTo>
                  <a:pt x="629047" y="1352134"/>
                </a:lnTo>
                <a:lnTo>
                  <a:pt x="688900" y="1305569"/>
                </a:lnTo>
                <a:lnTo>
                  <a:pt x="755895" y="1269539"/>
                </a:lnTo>
                <a:lnTo>
                  <a:pt x="814416" y="1224010"/>
                </a:lnTo>
                <a:lnTo>
                  <a:pt x="880039" y="1189047"/>
                </a:lnTo>
                <a:lnTo>
                  <a:pt x="937150" y="1144615"/>
                </a:lnTo>
                <a:lnTo>
                  <a:pt x="1064747" y="1077528"/>
                </a:lnTo>
                <a:lnTo>
                  <a:pt x="1119597" y="1034856"/>
                </a:lnTo>
                <a:lnTo>
                  <a:pt x="1242497" y="971422"/>
                </a:lnTo>
                <a:lnTo>
                  <a:pt x="1294912" y="930644"/>
                </a:lnTo>
                <a:lnTo>
                  <a:pt x="1527064" y="814396"/>
                </a:lnTo>
                <a:lnTo>
                  <a:pt x="1575031" y="777078"/>
                </a:lnTo>
                <a:lnTo>
                  <a:pt x="1788422" y="675426"/>
                </a:lnTo>
                <a:lnTo>
                  <a:pt x="1937765" y="607511"/>
                </a:lnTo>
                <a:lnTo>
                  <a:pt x="2031941" y="566425"/>
                </a:lnTo>
                <a:lnTo>
                  <a:pt x="2121627" y="528832"/>
                </a:lnTo>
                <a:lnTo>
                  <a:pt x="2206667" y="494854"/>
                </a:lnTo>
                <a:lnTo>
                  <a:pt x="2247396" y="479258"/>
                </a:lnTo>
                <a:lnTo>
                  <a:pt x="2286905" y="464611"/>
                </a:lnTo>
                <a:lnTo>
                  <a:pt x="2325175" y="450928"/>
                </a:lnTo>
                <a:lnTo>
                  <a:pt x="2362187" y="438224"/>
                </a:lnTo>
                <a:lnTo>
                  <a:pt x="2405719" y="436538"/>
                </a:lnTo>
                <a:lnTo>
                  <a:pt x="2440155" y="425838"/>
                </a:lnTo>
                <a:lnTo>
                  <a:pt x="2505058" y="407526"/>
                </a:lnTo>
                <a:lnTo>
                  <a:pt x="2564538" y="393433"/>
                </a:lnTo>
                <a:lnTo>
                  <a:pt x="2592195" y="388007"/>
                </a:lnTo>
                <a:lnTo>
                  <a:pt x="2626238" y="393704"/>
                </a:lnTo>
                <a:lnTo>
                  <a:pt x="2651048" y="390493"/>
                </a:lnTo>
                <a:lnTo>
                  <a:pt x="2674406" y="388412"/>
                </a:lnTo>
                <a:lnTo>
                  <a:pt x="2696291" y="387476"/>
                </a:lnTo>
                <a:lnTo>
                  <a:pt x="2724483" y="397724"/>
                </a:lnTo>
                <a:lnTo>
                  <a:pt x="2743365" y="399125"/>
                </a:lnTo>
                <a:lnTo>
                  <a:pt x="2760717" y="401716"/>
                </a:lnTo>
                <a:lnTo>
                  <a:pt x="2776519" y="405513"/>
                </a:lnTo>
                <a:lnTo>
                  <a:pt x="2790752" y="410531"/>
                </a:lnTo>
                <a:lnTo>
                  <a:pt x="2811194" y="426809"/>
                </a:lnTo>
                <a:lnTo>
                  <a:pt x="2822230" y="434314"/>
                </a:lnTo>
                <a:lnTo>
                  <a:pt x="2831638" y="443085"/>
                </a:lnTo>
                <a:lnTo>
                  <a:pt x="2839399" y="453138"/>
                </a:lnTo>
                <a:lnTo>
                  <a:pt x="2853291" y="474512"/>
                </a:lnTo>
                <a:lnTo>
                  <a:pt x="2857700" y="487173"/>
                </a:lnTo>
                <a:lnTo>
                  <a:pt x="2856302" y="488260"/>
                </a:lnTo>
                <a:lnTo>
                  <a:pt x="2862724" y="499355"/>
                </a:lnTo>
                <a:lnTo>
                  <a:pt x="2868791" y="510726"/>
                </a:lnTo>
                <a:lnTo>
                  <a:pt x="2874503" y="522372"/>
                </a:lnTo>
                <a:lnTo>
                  <a:pt x="2879862" y="534294"/>
                </a:lnTo>
                <a:lnTo>
                  <a:pt x="2881656" y="548989"/>
                </a:lnTo>
                <a:lnTo>
                  <a:pt x="2889785" y="574846"/>
                </a:lnTo>
                <a:lnTo>
                  <a:pt x="2888672" y="591803"/>
                </a:lnTo>
                <a:lnTo>
                  <a:pt x="2893933" y="619892"/>
                </a:lnTo>
                <a:lnTo>
                  <a:pt x="2897788" y="649074"/>
                </a:lnTo>
                <a:lnTo>
                  <a:pt x="2892458" y="669311"/>
                </a:lnTo>
                <a:lnTo>
                  <a:pt x="2893559" y="700636"/>
                </a:lnTo>
                <a:lnTo>
                  <a:pt x="2893313" y="733010"/>
                </a:lnTo>
                <a:lnTo>
                  <a:pt x="2883939" y="756393"/>
                </a:lnTo>
                <a:lnTo>
                  <a:pt x="2881053" y="790820"/>
                </a:lnTo>
                <a:lnTo>
                  <a:pt x="2876877" y="826250"/>
                </a:lnTo>
                <a:lnTo>
                  <a:pt x="2871430" y="862669"/>
                </a:lnTo>
                <a:lnTo>
                  <a:pt x="2864731" y="900063"/>
                </a:lnTo>
                <a:lnTo>
                  <a:pt x="2849000" y="928392"/>
                </a:lnTo>
                <a:lnTo>
                  <a:pt x="2839854" y="967689"/>
                </a:lnTo>
                <a:lnTo>
                  <a:pt x="2829513" y="1007916"/>
                </a:lnTo>
                <a:lnTo>
                  <a:pt x="2817997" y="1049057"/>
                </a:lnTo>
                <a:lnTo>
                  <a:pt x="2805324" y="1091097"/>
                </a:lnTo>
                <a:lnTo>
                  <a:pt x="2791514" y="1134023"/>
                </a:lnTo>
                <a:lnTo>
                  <a:pt x="2776587" y="1177818"/>
                </a:lnTo>
                <a:lnTo>
                  <a:pt x="2760561" y="1222467"/>
                </a:lnTo>
                <a:lnTo>
                  <a:pt x="2735657" y="1257933"/>
                </a:lnTo>
                <a:lnTo>
                  <a:pt x="2717490" y="1304248"/>
                </a:lnTo>
                <a:lnTo>
                  <a:pt x="2698283" y="1351372"/>
                </a:lnTo>
                <a:lnTo>
                  <a:pt x="2678054" y="1399292"/>
                </a:lnTo>
                <a:lnTo>
                  <a:pt x="2656822" y="1447992"/>
                </a:lnTo>
                <a:lnTo>
                  <a:pt x="2634606" y="1497457"/>
                </a:lnTo>
                <a:lnTo>
                  <a:pt x="2611426" y="1547673"/>
                </a:lnTo>
                <a:lnTo>
                  <a:pt x="2587300" y="1598623"/>
                </a:lnTo>
                <a:lnTo>
                  <a:pt x="2562249" y="1650295"/>
                </a:lnTo>
                <a:lnTo>
                  <a:pt x="2536290" y="1702672"/>
                </a:lnTo>
                <a:lnTo>
                  <a:pt x="2481729" y="1809482"/>
                </a:lnTo>
                <a:lnTo>
                  <a:pt x="2423771" y="1918936"/>
                </a:lnTo>
                <a:lnTo>
                  <a:pt x="2393566" y="1974617"/>
                </a:lnTo>
                <a:lnTo>
                  <a:pt x="2354770" y="2020891"/>
                </a:lnTo>
                <a:lnTo>
                  <a:pt x="2257220" y="2193328"/>
                </a:lnTo>
                <a:lnTo>
                  <a:pt x="2153233" y="2370773"/>
                </a:lnTo>
                <a:lnTo>
                  <a:pt x="2080589" y="2491652"/>
                </a:lnTo>
                <a:lnTo>
                  <a:pt x="2035530" y="2542798"/>
                </a:lnTo>
                <a:lnTo>
                  <a:pt x="1920226" y="2729048"/>
                </a:lnTo>
                <a:lnTo>
                  <a:pt x="1979788" y="2698800"/>
                </a:lnTo>
                <a:lnTo>
                  <a:pt x="2045401" y="2679936"/>
                </a:lnTo>
                <a:lnTo>
                  <a:pt x="2109217" y="2662470"/>
                </a:lnTo>
                <a:lnTo>
                  <a:pt x="2171190" y="2646437"/>
                </a:lnTo>
                <a:lnTo>
                  <a:pt x="2223474" y="2621852"/>
                </a:lnTo>
                <a:lnTo>
                  <a:pt x="2281618" y="2608798"/>
                </a:lnTo>
                <a:lnTo>
                  <a:pt x="2337776" y="2597289"/>
                </a:lnTo>
                <a:lnTo>
                  <a:pt x="2391902" y="2587361"/>
                </a:lnTo>
                <a:lnTo>
                  <a:pt x="2443947" y="2579052"/>
                </a:lnTo>
                <a:lnTo>
                  <a:pt x="2493865" y="2572398"/>
                </a:lnTo>
                <a:lnTo>
                  <a:pt x="2541608" y="2567437"/>
                </a:lnTo>
                <a:lnTo>
                  <a:pt x="2587128" y="2564204"/>
                </a:lnTo>
                <a:lnTo>
                  <a:pt x="2630379" y="2562737"/>
                </a:lnTo>
                <a:lnTo>
                  <a:pt x="2671313" y="2563072"/>
                </a:lnTo>
                <a:lnTo>
                  <a:pt x="2709882" y="2565247"/>
                </a:lnTo>
                <a:lnTo>
                  <a:pt x="2779738" y="2575264"/>
                </a:lnTo>
                <a:lnTo>
                  <a:pt x="2839568" y="2593080"/>
                </a:lnTo>
                <a:lnTo>
                  <a:pt x="2888992" y="2618991"/>
                </a:lnTo>
                <a:lnTo>
                  <a:pt x="2927821" y="2653146"/>
                </a:lnTo>
                <a:lnTo>
                  <a:pt x="2957300" y="2694575"/>
                </a:lnTo>
                <a:lnTo>
                  <a:pt x="2976154" y="2760360"/>
                </a:lnTo>
                <a:lnTo>
                  <a:pt x="2983037" y="2803278"/>
                </a:lnTo>
                <a:lnTo>
                  <a:pt x="2986550" y="2848818"/>
                </a:lnTo>
                <a:lnTo>
                  <a:pt x="2978893" y="2886956"/>
                </a:lnTo>
                <a:lnTo>
                  <a:pt x="2978302" y="2919597"/>
                </a:lnTo>
                <a:lnTo>
                  <a:pt x="2968540" y="2943283"/>
                </a:lnTo>
                <a:lnTo>
                  <a:pt x="2965225" y="2978043"/>
                </a:lnTo>
                <a:lnTo>
                  <a:pt x="2960584" y="3013836"/>
                </a:lnTo>
                <a:lnTo>
                  <a:pt x="2954638" y="3050643"/>
                </a:lnTo>
                <a:lnTo>
                  <a:pt x="2947413" y="3088446"/>
                </a:lnTo>
                <a:lnTo>
                  <a:pt x="2931133" y="3117202"/>
                </a:lnTo>
                <a:lnTo>
                  <a:pt x="2921417" y="3156942"/>
                </a:lnTo>
                <a:lnTo>
                  <a:pt x="2910493" y="3197623"/>
                </a:lnTo>
                <a:lnTo>
                  <a:pt x="2898381" y="3239227"/>
                </a:lnTo>
                <a:lnTo>
                  <a:pt x="2885107" y="3281736"/>
                </a:lnTo>
                <a:lnTo>
                  <a:pt x="2870694" y="3325131"/>
                </a:lnTo>
                <a:lnTo>
                  <a:pt x="2847366" y="3359370"/>
                </a:lnTo>
                <a:lnTo>
                  <a:pt x="2830745" y="3404483"/>
                </a:lnTo>
                <a:lnTo>
                  <a:pt x="2813054" y="3450428"/>
                </a:lnTo>
                <a:lnTo>
                  <a:pt x="2794318" y="3497186"/>
                </a:lnTo>
                <a:lnTo>
                  <a:pt x="2774559" y="3544739"/>
                </a:lnTo>
                <a:lnTo>
                  <a:pt x="2753802" y="3593069"/>
                </a:lnTo>
                <a:lnTo>
                  <a:pt x="2732070" y="3642158"/>
                </a:lnTo>
                <a:lnTo>
                  <a:pt x="2709386" y="3691988"/>
                </a:lnTo>
                <a:lnTo>
                  <a:pt x="2677975" y="3732516"/>
                </a:lnTo>
                <a:lnTo>
                  <a:pt x="2653458" y="3783771"/>
                </a:lnTo>
                <a:lnTo>
                  <a:pt x="2628060" y="3835712"/>
                </a:lnTo>
                <a:lnTo>
                  <a:pt x="2574713" y="3941579"/>
                </a:lnTo>
                <a:lnTo>
                  <a:pt x="2518122" y="4049969"/>
                </a:lnTo>
                <a:lnTo>
                  <a:pt x="2480870" y="4095041"/>
                </a:lnTo>
                <a:lnTo>
                  <a:pt x="2388160" y="4263713"/>
                </a:lnTo>
                <a:lnTo>
                  <a:pt x="2355884" y="4321004"/>
                </a:lnTo>
                <a:lnTo>
                  <a:pt x="2315164" y="4368775"/>
                </a:lnTo>
                <a:lnTo>
                  <a:pt x="2281619" y="4427055"/>
                </a:lnTo>
                <a:lnTo>
                  <a:pt x="2408921" y="4392378"/>
                </a:lnTo>
                <a:lnTo>
                  <a:pt x="2470915" y="4376329"/>
                </a:lnTo>
                <a:lnTo>
                  <a:pt x="2531767" y="4361168"/>
                </a:lnTo>
                <a:lnTo>
                  <a:pt x="2591452" y="4346916"/>
                </a:lnTo>
                <a:lnTo>
                  <a:pt x="2649943" y="4333593"/>
                </a:lnTo>
                <a:lnTo>
                  <a:pt x="2715011" y="4331243"/>
                </a:lnTo>
                <a:lnTo>
                  <a:pt x="2771032" y="4319840"/>
                </a:lnTo>
                <a:lnTo>
                  <a:pt x="2825780" y="4309429"/>
                </a:lnTo>
                <a:lnTo>
                  <a:pt x="2879226" y="4300030"/>
                </a:lnTo>
                <a:lnTo>
                  <a:pt x="2939142" y="4301688"/>
                </a:lnTo>
                <a:lnTo>
                  <a:pt x="2989906" y="4294377"/>
                </a:lnTo>
                <a:lnTo>
                  <a:pt x="3039288" y="4288140"/>
                </a:lnTo>
                <a:lnTo>
                  <a:pt x="3095060" y="4293022"/>
                </a:lnTo>
                <a:lnTo>
                  <a:pt x="3141599" y="4288996"/>
                </a:lnTo>
                <a:lnTo>
                  <a:pt x="3194475" y="4296132"/>
                </a:lnTo>
                <a:lnTo>
                  <a:pt x="3238065" y="4294402"/>
                </a:lnTo>
                <a:lnTo>
                  <a:pt x="3287937" y="4303873"/>
                </a:lnTo>
                <a:lnTo>
                  <a:pt x="3328470" y="4304521"/>
                </a:lnTo>
                <a:lnTo>
                  <a:pt x="3375233" y="4316413"/>
                </a:lnTo>
                <a:lnTo>
                  <a:pt x="3412602" y="4319522"/>
                </a:lnTo>
                <a:lnTo>
                  <a:pt x="3456147" y="4333916"/>
                </a:lnTo>
                <a:lnTo>
                  <a:pt x="3498044" y="4349593"/>
                </a:lnTo>
                <a:lnTo>
                  <a:pt x="3530468" y="4356549"/>
                </a:lnTo>
                <a:lnTo>
                  <a:pt x="3568988" y="4374854"/>
                </a:lnTo>
                <a:lnTo>
                  <a:pt x="3597980" y="4384480"/>
                </a:lnTo>
                <a:lnTo>
                  <a:pt x="3633016" y="4405495"/>
                </a:lnTo>
                <a:lnTo>
                  <a:pt x="3658471" y="4417873"/>
                </a:lnTo>
                <a:lnTo>
                  <a:pt x="3689915" y="4441682"/>
                </a:lnTo>
                <a:lnTo>
                  <a:pt x="3719524" y="4466919"/>
                </a:lnTo>
                <a:lnTo>
                  <a:pt x="3739472" y="4483581"/>
                </a:lnTo>
                <a:lnTo>
                  <a:pt x="3765330" y="4511736"/>
                </a:lnTo>
                <a:lnTo>
                  <a:pt x="3803472" y="4562516"/>
                </a:lnTo>
                <a:lnTo>
                  <a:pt x="3833738" y="4619423"/>
                </a:lnTo>
                <a:lnTo>
                  <a:pt x="3849895" y="4671216"/>
                </a:lnTo>
                <a:lnTo>
                  <a:pt x="3861882" y="4726254"/>
                </a:lnTo>
                <a:lnTo>
                  <a:pt x="3868804" y="4785232"/>
                </a:lnTo>
                <a:lnTo>
                  <a:pt x="3870823" y="4848024"/>
                </a:lnTo>
                <a:lnTo>
                  <a:pt x="3870045" y="4880811"/>
                </a:lnTo>
                <a:lnTo>
                  <a:pt x="3860305" y="4904479"/>
                </a:lnTo>
                <a:lnTo>
                  <a:pt x="3857218" y="4939062"/>
                </a:lnTo>
                <a:lnTo>
                  <a:pt x="3853008" y="4974519"/>
                </a:lnTo>
                <a:lnTo>
                  <a:pt x="3839896" y="5000811"/>
                </a:lnTo>
                <a:lnTo>
                  <a:pt x="3833500" y="5037969"/>
                </a:lnTo>
                <a:lnTo>
                  <a:pt x="3818243" y="5065929"/>
                </a:lnTo>
                <a:lnTo>
                  <a:pt x="3809742" y="5104725"/>
                </a:lnTo>
                <a:lnTo>
                  <a:pt x="3792420" y="5134291"/>
                </a:lnTo>
                <a:lnTo>
                  <a:pt x="3781896" y="5174661"/>
                </a:lnTo>
                <a:lnTo>
                  <a:pt x="3762592" y="5205770"/>
                </a:lnTo>
                <a:lnTo>
                  <a:pt x="3742327" y="5237626"/>
                </a:lnTo>
                <a:lnTo>
                  <a:pt x="3721122" y="5270214"/>
                </a:lnTo>
                <a:lnTo>
                  <a:pt x="3706796" y="5313541"/>
                </a:lnTo>
                <a:lnTo>
                  <a:pt x="3659868" y="5382232"/>
                </a:lnTo>
                <a:lnTo>
                  <a:pt x="3609505" y="5453596"/>
                </a:lnTo>
                <a:lnTo>
                  <a:pt x="3555869" y="5527505"/>
                </a:lnTo>
                <a:lnTo>
                  <a:pt x="3520077" y="5555351"/>
                </a:lnTo>
                <a:lnTo>
                  <a:pt x="3431634" y="5672430"/>
                </a:lnTo>
                <a:lnTo>
                  <a:pt x="3392937" y="5702537"/>
                </a:lnTo>
                <a:lnTo>
                  <a:pt x="3361362" y="5743192"/>
                </a:lnTo>
                <a:lnTo>
                  <a:pt x="3321333" y="5774334"/>
                </a:lnTo>
                <a:lnTo>
                  <a:pt x="3288469" y="5815993"/>
                </a:lnTo>
                <a:close/>
              </a:path>
            </a:pathLst>
          </a:custGeom>
          <a:solidFill>
            <a:srgbClr val="FDBE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53210" y="-7645"/>
            <a:ext cx="3833495" cy="3316604"/>
          </a:xfrm>
          <a:custGeom>
            <a:avLst/>
            <a:gdLst/>
            <a:ahLst/>
            <a:cxnLst/>
            <a:rect l="l" t="t" r="r" b="b"/>
            <a:pathLst>
              <a:path w="3833494" h="3316604">
                <a:moveTo>
                  <a:pt x="2034329" y="3007844"/>
                </a:moveTo>
                <a:lnTo>
                  <a:pt x="2015167" y="3028821"/>
                </a:lnTo>
                <a:lnTo>
                  <a:pt x="1992058" y="3016458"/>
                </a:lnTo>
                <a:lnTo>
                  <a:pt x="1945129" y="2973680"/>
                </a:lnTo>
                <a:lnTo>
                  <a:pt x="1888789" y="2922375"/>
                </a:lnTo>
                <a:lnTo>
                  <a:pt x="1851212" y="2888190"/>
                </a:lnTo>
                <a:lnTo>
                  <a:pt x="1813635" y="2854005"/>
                </a:lnTo>
                <a:lnTo>
                  <a:pt x="1776075" y="2819801"/>
                </a:lnTo>
                <a:lnTo>
                  <a:pt x="1691603" y="2742801"/>
                </a:lnTo>
                <a:lnTo>
                  <a:pt x="1588418" y="2648626"/>
                </a:lnTo>
                <a:lnTo>
                  <a:pt x="1503870" y="2571710"/>
                </a:lnTo>
                <a:lnTo>
                  <a:pt x="1353483" y="2435056"/>
                </a:lnTo>
                <a:lnTo>
                  <a:pt x="817531" y="1948444"/>
                </a:lnTo>
                <a:lnTo>
                  <a:pt x="638939" y="1786176"/>
                </a:lnTo>
                <a:lnTo>
                  <a:pt x="413415" y="1581132"/>
                </a:lnTo>
                <a:lnTo>
                  <a:pt x="375846" y="1546939"/>
                </a:lnTo>
                <a:lnTo>
                  <a:pt x="338277" y="1512745"/>
                </a:lnTo>
                <a:lnTo>
                  <a:pt x="300707" y="1478552"/>
                </a:lnTo>
                <a:lnTo>
                  <a:pt x="272533" y="1452903"/>
                </a:lnTo>
                <a:lnTo>
                  <a:pt x="197461" y="1384443"/>
                </a:lnTo>
                <a:lnTo>
                  <a:pt x="75511" y="1273150"/>
                </a:lnTo>
                <a:lnTo>
                  <a:pt x="75889" y="1272737"/>
                </a:lnTo>
                <a:lnTo>
                  <a:pt x="51732" y="1242691"/>
                </a:lnTo>
                <a:lnTo>
                  <a:pt x="30696" y="1209228"/>
                </a:lnTo>
                <a:lnTo>
                  <a:pt x="22159" y="1180913"/>
                </a:lnTo>
                <a:lnTo>
                  <a:pt x="7366" y="1140615"/>
                </a:lnTo>
                <a:lnTo>
                  <a:pt x="0" y="1092188"/>
                </a:lnTo>
                <a:lnTo>
                  <a:pt x="4928" y="1049130"/>
                </a:lnTo>
                <a:lnTo>
                  <a:pt x="2981" y="994770"/>
                </a:lnTo>
                <a:lnTo>
                  <a:pt x="12493" y="946695"/>
                </a:lnTo>
                <a:lnTo>
                  <a:pt x="33046" y="905364"/>
                </a:lnTo>
                <a:lnTo>
                  <a:pt x="45468" y="854104"/>
                </a:lnTo>
                <a:lnTo>
                  <a:pt x="101123" y="774344"/>
                </a:lnTo>
                <a:lnTo>
                  <a:pt x="134275" y="738051"/>
                </a:lnTo>
                <a:lnTo>
                  <a:pt x="158174" y="693057"/>
                </a:lnTo>
                <a:lnTo>
                  <a:pt x="789918" y="1450"/>
                </a:lnTo>
                <a:lnTo>
                  <a:pt x="825645" y="0"/>
                </a:lnTo>
                <a:lnTo>
                  <a:pt x="552842" y="298653"/>
                </a:lnTo>
                <a:lnTo>
                  <a:pt x="528550" y="344077"/>
                </a:lnTo>
                <a:lnTo>
                  <a:pt x="203476" y="699954"/>
                </a:lnTo>
                <a:lnTo>
                  <a:pt x="212853" y="708519"/>
                </a:lnTo>
                <a:lnTo>
                  <a:pt x="150214" y="777093"/>
                </a:lnTo>
                <a:lnTo>
                  <a:pt x="91220" y="860509"/>
                </a:lnTo>
                <a:lnTo>
                  <a:pt x="76928" y="913817"/>
                </a:lnTo>
                <a:lnTo>
                  <a:pt x="54392" y="957319"/>
                </a:lnTo>
                <a:lnTo>
                  <a:pt x="43653" y="1006737"/>
                </a:lnTo>
                <a:lnTo>
                  <a:pt x="44498" y="1062303"/>
                </a:lnTo>
                <a:lnTo>
                  <a:pt x="39380" y="1105568"/>
                </a:lnTo>
                <a:lnTo>
                  <a:pt x="48258" y="1152340"/>
                </a:lnTo>
                <a:lnTo>
                  <a:pt x="72339" y="1201300"/>
                </a:lnTo>
                <a:lnTo>
                  <a:pt x="103451" y="1242563"/>
                </a:lnTo>
                <a:lnTo>
                  <a:pt x="225393" y="1353865"/>
                </a:lnTo>
                <a:lnTo>
                  <a:pt x="300465" y="1422325"/>
                </a:lnTo>
                <a:lnTo>
                  <a:pt x="328636" y="1447977"/>
                </a:lnTo>
                <a:lnTo>
                  <a:pt x="366190" y="1482187"/>
                </a:lnTo>
                <a:lnTo>
                  <a:pt x="403750" y="1516390"/>
                </a:lnTo>
                <a:lnTo>
                  <a:pt x="441317" y="1550587"/>
                </a:lnTo>
                <a:lnTo>
                  <a:pt x="657411" y="1747122"/>
                </a:lnTo>
                <a:lnTo>
                  <a:pt x="892411" y="1960622"/>
                </a:lnTo>
                <a:lnTo>
                  <a:pt x="967706" y="2028837"/>
                </a:lnTo>
                <a:lnTo>
                  <a:pt x="1127569" y="2173948"/>
                </a:lnTo>
                <a:lnTo>
                  <a:pt x="1202760" y="2242278"/>
                </a:lnTo>
                <a:lnTo>
                  <a:pt x="1277916" y="2310645"/>
                </a:lnTo>
                <a:lnTo>
                  <a:pt x="1475296" y="2490007"/>
                </a:lnTo>
                <a:lnTo>
                  <a:pt x="1691437" y="2686490"/>
                </a:lnTo>
                <a:lnTo>
                  <a:pt x="1794740" y="2780537"/>
                </a:lnTo>
                <a:lnTo>
                  <a:pt x="1888588" y="2866103"/>
                </a:lnTo>
                <a:lnTo>
                  <a:pt x="2019930" y="2985945"/>
                </a:lnTo>
                <a:lnTo>
                  <a:pt x="2034329" y="3007844"/>
                </a:lnTo>
                <a:close/>
              </a:path>
              <a:path w="3833494" h="3316604">
                <a:moveTo>
                  <a:pt x="2196399" y="2529124"/>
                </a:moveTo>
                <a:lnTo>
                  <a:pt x="2177237" y="2550102"/>
                </a:lnTo>
                <a:lnTo>
                  <a:pt x="2163506" y="2546304"/>
                </a:lnTo>
                <a:lnTo>
                  <a:pt x="184981" y="739032"/>
                </a:lnTo>
                <a:lnTo>
                  <a:pt x="212853" y="708519"/>
                </a:lnTo>
                <a:lnTo>
                  <a:pt x="2191377" y="2515791"/>
                </a:lnTo>
                <a:lnTo>
                  <a:pt x="2196399" y="2529124"/>
                </a:lnTo>
                <a:close/>
              </a:path>
              <a:path w="3833494" h="3316604">
                <a:moveTo>
                  <a:pt x="3757593" y="1554394"/>
                </a:moveTo>
                <a:lnTo>
                  <a:pt x="2478034" y="2955200"/>
                </a:lnTo>
                <a:lnTo>
                  <a:pt x="2503423" y="2908574"/>
                </a:lnTo>
                <a:lnTo>
                  <a:pt x="2676019" y="2719623"/>
                </a:lnTo>
                <a:lnTo>
                  <a:pt x="2701009" y="2673435"/>
                </a:lnTo>
                <a:lnTo>
                  <a:pt x="3723761" y="1553770"/>
                </a:lnTo>
                <a:lnTo>
                  <a:pt x="3716338" y="1524235"/>
                </a:lnTo>
                <a:lnTo>
                  <a:pt x="3715946" y="1505834"/>
                </a:lnTo>
                <a:lnTo>
                  <a:pt x="3704644" y="1480545"/>
                </a:lnTo>
                <a:lnTo>
                  <a:pt x="3701999" y="1464610"/>
                </a:lnTo>
                <a:lnTo>
                  <a:pt x="3668196" y="1369801"/>
                </a:lnTo>
                <a:lnTo>
                  <a:pt x="3653147" y="1292122"/>
                </a:lnTo>
                <a:lnTo>
                  <a:pt x="3604974" y="1326029"/>
                </a:lnTo>
                <a:lnTo>
                  <a:pt x="3532056" y="1405857"/>
                </a:lnTo>
                <a:lnTo>
                  <a:pt x="3488507" y="1434701"/>
                </a:lnTo>
                <a:lnTo>
                  <a:pt x="3385974" y="1546951"/>
                </a:lnTo>
                <a:lnTo>
                  <a:pt x="3342413" y="1575809"/>
                </a:lnTo>
                <a:lnTo>
                  <a:pt x="3699821" y="1184534"/>
                </a:lnTo>
                <a:lnTo>
                  <a:pt x="3704426" y="1160661"/>
                </a:lnTo>
                <a:lnTo>
                  <a:pt x="3717898" y="1145913"/>
                </a:lnTo>
                <a:lnTo>
                  <a:pt x="3720784" y="1123922"/>
                </a:lnTo>
                <a:lnTo>
                  <a:pt x="3717612" y="1089734"/>
                </a:lnTo>
                <a:lnTo>
                  <a:pt x="3696491" y="1056364"/>
                </a:lnTo>
                <a:lnTo>
                  <a:pt x="3669913" y="1028969"/>
                </a:lnTo>
                <a:lnTo>
                  <a:pt x="3640989" y="1004142"/>
                </a:lnTo>
                <a:lnTo>
                  <a:pt x="2441990" y="579"/>
                </a:lnTo>
                <a:lnTo>
                  <a:pt x="2509158" y="2370"/>
                </a:lnTo>
                <a:lnTo>
                  <a:pt x="2801800" y="246918"/>
                </a:lnTo>
                <a:lnTo>
                  <a:pt x="3464947" y="801420"/>
                </a:lnTo>
                <a:lnTo>
                  <a:pt x="3639925" y="948814"/>
                </a:lnTo>
                <a:lnTo>
                  <a:pt x="3669668" y="972745"/>
                </a:lnTo>
                <a:lnTo>
                  <a:pt x="3698447" y="997731"/>
                </a:lnTo>
                <a:lnTo>
                  <a:pt x="3733398" y="1034791"/>
                </a:lnTo>
                <a:lnTo>
                  <a:pt x="3753525" y="1069249"/>
                </a:lnTo>
                <a:lnTo>
                  <a:pt x="3765835" y="1112264"/>
                </a:lnTo>
                <a:lnTo>
                  <a:pt x="3762759" y="1153293"/>
                </a:lnTo>
                <a:lnTo>
                  <a:pt x="3746230" y="1190219"/>
                </a:lnTo>
                <a:lnTo>
                  <a:pt x="3683063" y="1259372"/>
                </a:lnTo>
                <a:lnTo>
                  <a:pt x="3714698" y="1356554"/>
                </a:lnTo>
                <a:lnTo>
                  <a:pt x="3737017" y="1445104"/>
                </a:lnTo>
                <a:lnTo>
                  <a:pt x="3748545" y="1470145"/>
                </a:lnTo>
                <a:lnTo>
                  <a:pt x="3750399" y="1486946"/>
                </a:lnTo>
                <a:lnTo>
                  <a:pt x="3760690" y="1513341"/>
                </a:lnTo>
                <a:lnTo>
                  <a:pt x="3760019" y="1532907"/>
                </a:lnTo>
                <a:lnTo>
                  <a:pt x="3757593" y="1554394"/>
                </a:lnTo>
                <a:close/>
              </a:path>
              <a:path w="3833494" h="3316604">
                <a:moveTo>
                  <a:pt x="2176647" y="3172161"/>
                </a:moveTo>
                <a:lnTo>
                  <a:pt x="2166704" y="3183046"/>
                </a:lnTo>
                <a:lnTo>
                  <a:pt x="2150706" y="3181730"/>
                </a:lnTo>
                <a:lnTo>
                  <a:pt x="2142546" y="3171832"/>
                </a:lnTo>
                <a:lnTo>
                  <a:pt x="2136155" y="3141168"/>
                </a:lnTo>
                <a:lnTo>
                  <a:pt x="2122127" y="3100033"/>
                </a:lnTo>
                <a:lnTo>
                  <a:pt x="2119217" y="3065557"/>
                </a:lnTo>
                <a:lnTo>
                  <a:pt x="2127424" y="3037741"/>
                </a:lnTo>
                <a:lnTo>
                  <a:pt x="2135641" y="2991084"/>
                </a:lnTo>
                <a:lnTo>
                  <a:pt x="2145678" y="2942435"/>
                </a:lnTo>
                <a:lnTo>
                  <a:pt x="2157116" y="2892252"/>
                </a:lnTo>
                <a:lnTo>
                  <a:pt x="2280862" y="2681457"/>
                </a:lnTo>
                <a:lnTo>
                  <a:pt x="3388541" y="1468817"/>
                </a:lnTo>
                <a:lnTo>
                  <a:pt x="3431470" y="1440651"/>
                </a:lnTo>
                <a:lnTo>
                  <a:pt x="3532090" y="1330497"/>
                </a:lnTo>
                <a:lnTo>
                  <a:pt x="3574995" y="1302357"/>
                </a:lnTo>
                <a:lnTo>
                  <a:pt x="3642628" y="1228315"/>
                </a:lnTo>
                <a:lnTo>
                  <a:pt x="3669021" y="1218253"/>
                </a:lnTo>
                <a:lnTo>
                  <a:pt x="2384726" y="2624243"/>
                </a:lnTo>
                <a:lnTo>
                  <a:pt x="2364800" y="2664888"/>
                </a:lnTo>
                <a:lnTo>
                  <a:pt x="2303281" y="2732237"/>
                </a:lnTo>
                <a:lnTo>
                  <a:pt x="2281195" y="2775247"/>
                </a:lnTo>
                <a:lnTo>
                  <a:pt x="2249765" y="2809654"/>
                </a:lnTo>
                <a:lnTo>
                  <a:pt x="2207268" y="2893840"/>
                </a:lnTo>
                <a:lnTo>
                  <a:pt x="2187576" y="2934228"/>
                </a:lnTo>
                <a:lnTo>
                  <a:pt x="2178801" y="2981496"/>
                </a:lnTo>
                <a:lnTo>
                  <a:pt x="2162567" y="3018099"/>
                </a:lnTo>
                <a:lnTo>
                  <a:pt x="2158003" y="3060757"/>
                </a:lnTo>
                <a:lnTo>
                  <a:pt x="2165486" y="3109057"/>
                </a:lnTo>
                <a:lnTo>
                  <a:pt x="2176017" y="3154021"/>
                </a:lnTo>
                <a:lnTo>
                  <a:pt x="2176647" y="3172161"/>
                </a:lnTo>
                <a:close/>
              </a:path>
              <a:path w="3833494" h="3316604">
                <a:moveTo>
                  <a:pt x="3675168" y="2680317"/>
                </a:moveTo>
                <a:lnTo>
                  <a:pt x="3649323" y="2708610"/>
                </a:lnTo>
                <a:lnTo>
                  <a:pt x="3520442" y="2604905"/>
                </a:lnTo>
                <a:lnTo>
                  <a:pt x="3440549" y="2541723"/>
                </a:lnTo>
                <a:lnTo>
                  <a:pt x="3360687" y="2478507"/>
                </a:lnTo>
                <a:lnTo>
                  <a:pt x="2692510" y="3209999"/>
                </a:lnTo>
                <a:lnTo>
                  <a:pt x="2653422" y="3233959"/>
                </a:lnTo>
                <a:lnTo>
                  <a:pt x="2623921" y="3266256"/>
                </a:lnTo>
                <a:lnTo>
                  <a:pt x="2554441" y="3304659"/>
                </a:lnTo>
                <a:lnTo>
                  <a:pt x="2512797" y="3312587"/>
                </a:lnTo>
                <a:lnTo>
                  <a:pt x="2474754" y="3316574"/>
                </a:lnTo>
                <a:lnTo>
                  <a:pt x="2430117" y="3308948"/>
                </a:lnTo>
                <a:lnTo>
                  <a:pt x="2392252" y="3293909"/>
                </a:lnTo>
                <a:lnTo>
                  <a:pt x="2352742" y="3261841"/>
                </a:lnTo>
                <a:lnTo>
                  <a:pt x="2331300" y="3228822"/>
                </a:lnTo>
                <a:lnTo>
                  <a:pt x="2319511" y="3185236"/>
                </a:lnTo>
                <a:lnTo>
                  <a:pt x="2327710" y="3138599"/>
                </a:lnTo>
                <a:lnTo>
                  <a:pt x="2346983" y="3098669"/>
                </a:lnTo>
                <a:lnTo>
                  <a:pt x="3744559" y="1568663"/>
                </a:lnTo>
                <a:lnTo>
                  <a:pt x="3740066" y="1592412"/>
                </a:lnTo>
                <a:lnTo>
                  <a:pt x="2845318" y="2571943"/>
                </a:lnTo>
                <a:lnTo>
                  <a:pt x="2820694" y="2617732"/>
                </a:lnTo>
                <a:lnTo>
                  <a:pt x="2616766" y="2840984"/>
                </a:lnTo>
                <a:lnTo>
                  <a:pt x="2592168" y="2886743"/>
                </a:lnTo>
                <a:lnTo>
                  <a:pt x="2366051" y="3134286"/>
                </a:lnTo>
                <a:lnTo>
                  <a:pt x="2363087" y="3156361"/>
                </a:lnTo>
                <a:lnTo>
                  <a:pt x="2361377" y="3177064"/>
                </a:lnTo>
                <a:lnTo>
                  <a:pt x="2359000" y="3198497"/>
                </a:lnTo>
                <a:lnTo>
                  <a:pt x="2398355" y="3249567"/>
                </a:lnTo>
                <a:lnTo>
                  <a:pt x="2432567" y="3268605"/>
                </a:lnTo>
                <a:lnTo>
                  <a:pt x="2476897" y="3276567"/>
                </a:lnTo>
                <a:lnTo>
                  <a:pt x="2493632" y="3277076"/>
                </a:lnTo>
                <a:lnTo>
                  <a:pt x="2511094" y="3276790"/>
                </a:lnTo>
                <a:lnTo>
                  <a:pt x="2519906" y="3267143"/>
                </a:lnTo>
                <a:lnTo>
                  <a:pt x="2538821" y="3265266"/>
                </a:lnTo>
                <a:lnTo>
                  <a:pt x="2573123" y="3246545"/>
                </a:lnTo>
                <a:lnTo>
                  <a:pt x="2608696" y="3226431"/>
                </a:lnTo>
                <a:lnTo>
                  <a:pt x="2791883" y="3025886"/>
                </a:lnTo>
                <a:lnTo>
                  <a:pt x="3330637" y="2454913"/>
                </a:lnTo>
                <a:lnTo>
                  <a:pt x="3358643" y="2424252"/>
                </a:lnTo>
                <a:lnTo>
                  <a:pt x="3627416" y="2638440"/>
                </a:lnTo>
                <a:lnTo>
                  <a:pt x="3659957" y="2602815"/>
                </a:lnTo>
                <a:lnTo>
                  <a:pt x="3675168" y="2680317"/>
                </a:lnTo>
                <a:close/>
              </a:path>
              <a:path w="3833494" h="3316604">
                <a:moveTo>
                  <a:pt x="3358643" y="2424252"/>
                </a:moveTo>
                <a:lnTo>
                  <a:pt x="3330637" y="2454913"/>
                </a:lnTo>
                <a:lnTo>
                  <a:pt x="3112205" y="2279767"/>
                </a:lnTo>
                <a:lnTo>
                  <a:pt x="3139705" y="2249661"/>
                </a:lnTo>
                <a:lnTo>
                  <a:pt x="3358643" y="2424252"/>
                </a:lnTo>
                <a:close/>
              </a:path>
              <a:path w="3833494" h="3316604">
                <a:moveTo>
                  <a:pt x="3829368" y="1569971"/>
                </a:moveTo>
                <a:lnTo>
                  <a:pt x="3826917" y="1572654"/>
                </a:lnTo>
                <a:lnTo>
                  <a:pt x="3817089" y="1564582"/>
                </a:lnTo>
                <a:lnTo>
                  <a:pt x="3817210" y="1564450"/>
                </a:lnTo>
                <a:lnTo>
                  <a:pt x="3808767" y="1554863"/>
                </a:lnTo>
                <a:lnTo>
                  <a:pt x="3826571" y="1535371"/>
                </a:lnTo>
                <a:lnTo>
                  <a:pt x="3829368" y="1569971"/>
                </a:lnTo>
                <a:close/>
              </a:path>
              <a:path w="3833494" h="3316604">
                <a:moveTo>
                  <a:pt x="3833293" y="2356563"/>
                </a:moveTo>
                <a:lnTo>
                  <a:pt x="3805536" y="2386950"/>
                </a:lnTo>
                <a:lnTo>
                  <a:pt x="3768654" y="2352004"/>
                </a:lnTo>
                <a:lnTo>
                  <a:pt x="3741024" y="2325760"/>
                </a:lnTo>
                <a:lnTo>
                  <a:pt x="3731722" y="2317113"/>
                </a:lnTo>
                <a:lnTo>
                  <a:pt x="3722420" y="2308466"/>
                </a:lnTo>
                <a:lnTo>
                  <a:pt x="3713118" y="2299819"/>
                </a:lnTo>
                <a:lnTo>
                  <a:pt x="3703816" y="2291171"/>
                </a:lnTo>
                <a:lnTo>
                  <a:pt x="3657256" y="2247990"/>
                </a:lnTo>
                <a:lnTo>
                  <a:pt x="3610352" y="2205185"/>
                </a:lnTo>
                <a:lnTo>
                  <a:pt x="3535257" y="2136750"/>
                </a:lnTo>
                <a:lnTo>
                  <a:pt x="3525827" y="2128242"/>
                </a:lnTo>
                <a:lnTo>
                  <a:pt x="3516398" y="2119735"/>
                </a:lnTo>
                <a:lnTo>
                  <a:pt x="3506968" y="2111227"/>
                </a:lnTo>
                <a:lnTo>
                  <a:pt x="3469083" y="2077379"/>
                </a:lnTo>
                <a:lnTo>
                  <a:pt x="3463957" y="2064161"/>
                </a:lnTo>
                <a:lnTo>
                  <a:pt x="3464172" y="2045094"/>
                </a:lnTo>
                <a:lnTo>
                  <a:pt x="3483188" y="2043107"/>
                </a:lnTo>
                <a:lnTo>
                  <a:pt x="3496955" y="2046867"/>
                </a:lnTo>
                <a:lnTo>
                  <a:pt x="3544350" y="2089134"/>
                </a:lnTo>
                <a:lnTo>
                  <a:pt x="3563168" y="2106194"/>
                </a:lnTo>
                <a:lnTo>
                  <a:pt x="3591368" y="2131814"/>
                </a:lnTo>
                <a:lnTo>
                  <a:pt x="3610159" y="2148904"/>
                </a:lnTo>
                <a:lnTo>
                  <a:pt x="3831032" y="1907101"/>
                </a:lnTo>
                <a:lnTo>
                  <a:pt x="3832041" y="1962489"/>
                </a:lnTo>
                <a:lnTo>
                  <a:pt x="3637980" y="2174939"/>
                </a:lnTo>
                <a:lnTo>
                  <a:pt x="3666074" y="2200675"/>
                </a:lnTo>
                <a:lnTo>
                  <a:pt x="3684755" y="2217885"/>
                </a:lnTo>
                <a:lnTo>
                  <a:pt x="3703436" y="2235095"/>
                </a:lnTo>
                <a:lnTo>
                  <a:pt x="3712728" y="2243753"/>
                </a:lnTo>
                <a:lnTo>
                  <a:pt x="3731397" y="2260976"/>
                </a:lnTo>
                <a:lnTo>
                  <a:pt x="3777834" y="2304292"/>
                </a:lnTo>
                <a:lnTo>
                  <a:pt x="3814870" y="2339070"/>
                </a:lnTo>
                <a:lnTo>
                  <a:pt x="3833293" y="2356563"/>
                </a:lnTo>
                <a:close/>
              </a:path>
              <a:path w="3833494" h="3316604">
                <a:moveTo>
                  <a:pt x="3617562" y="2404429"/>
                </a:moveTo>
                <a:lnTo>
                  <a:pt x="3587709" y="2437110"/>
                </a:lnTo>
                <a:lnTo>
                  <a:pt x="3582503" y="2423979"/>
                </a:lnTo>
                <a:lnTo>
                  <a:pt x="3600070" y="2404747"/>
                </a:lnTo>
                <a:lnTo>
                  <a:pt x="3617562" y="2404429"/>
                </a:lnTo>
                <a:close/>
              </a:path>
              <a:path w="3833494" h="3316604">
                <a:moveTo>
                  <a:pt x="3659957" y="2602815"/>
                </a:moveTo>
                <a:lnTo>
                  <a:pt x="3627416" y="2638440"/>
                </a:lnTo>
                <a:lnTo>
                  <a:pt x="3593627" y="2505955"/>
                </a:lnTo>
                <a:lnTo>
                  <a:pt x="3589172" y="2492001"/>
                </a:lnTo>
                <a:lnTo>
                  <a:pt x="3584976" y="2477764"/>
                </a:lnTo>
                <a:lnTo>
                  <a:pt x="3581040" y="2463242"/>
                </a:lnTo>
                <a:lnTo>
                  <a:pt x="3577364" y="2448436"/>
                </a:lnTo>
                <a:lnTo>
                  <a:pt x="3624939" y="2396353"/>
                </a:lnTo>
                <a:lnTo>
                  <a:pt x="3641148" y="2397439"/>
                </a:lnTo>
                <a:lnTo>
                  <a:pt x="3647625" y="2390348"/>
                </a:lnTo>
                <a:lnTo>
                  <a:pt x="3663483" y="2391818"/>
                </a:lnTo>
                <a:lnTo>
                  <a:pt x="3620567" y="2438800"/>
                </a:lnTo>
                <a:lnTo>
                  <a:pt x="3626367" y="2451281"/>
                </a:lnTo>
                <a:lnTo>
                  <a:pt x="3620303" y="2457920"/>
                </a:lnTo>
                <a:lnTo>
                  <a:pt x="3626794" y="2469644"/>
                </a:lnTo>
                <a:lnTo>
                  <a:pt x="3630504" y="2484414"/>
                </a:lnTo>
                <a:lnTo>
                  <a:pt x="3642246" y="2546882"/>
                </a:lnTo>
                <a:lnTo>
                  <a:pt x="3659957" y="2602815"/>
                </a:lnTo>
                <a:close/>
              </a:path>
              <a:path w="3833494" h="3316604">
                <a:moveTo>
                  <a:pt x="3830440" y="2435008"/>
                </a:moveTo>
                <a:lnTo>
                  <a:pt x="3799461" y="2431261"/>
                </a:lnTo>
                <a:lnTo>
                  <a:pt x="3767165" y="2428957"/>
                </a:lnTo>
                <a:lnTo>
                  <a:pt x="3734384" y="2427183"/>
                </a:lnTo>
                <a:lnTo>
                  <a:pt x="3727163" y="2435088"/>
                </a:lnTo>
                <a:lnTo>
                  <a:pt x="3710444" y="2434561"/>
                </a:lnTo>
                <a:lnTo>
                  <a:pt x="3684243" y="2425583"/>
                </a:lnTo>
                <a:lnTo>
                  <a:pt x="3673130" y="2437749"/>
                </a:lnTo>
                <a:lnTo>
                  <a:pt x="3660163" y="2433114"/>
                </a:lnTo>
                <a:lnTo>
                  <a:pt x="3656549" y="2437070"/>
                </a:lnTo>
                <a:lnTo>
                  <a:pt x="3643524" y="2432499"/>
                </a:lnTo>
                <a:lnTo>
                  <a:pt x="3633229" y="2443770"/>
                </a:lnTo>
                <a:lnTo>
                  <a:pt x="3620567" y="2438800"/>
                </a:lnTo>
                <a:lnTo>
                  <a:pt x="3663483" y="2391818"/>
                </a:lnTo>
                <a:lnTo>
                  <a:pt x="3685823" y="2386192"/>
                </a:lnTo>
                <a:lnTo>
                  <a:pt x="3732688" y="2391378"/>
                </a:lnTo>
                <a:lnTo>
                  <a:pt x="3769467" y="2388776"/>
                </a:lnTo>
                <a:lnTo>
                  <a:pt x="3805536" y="2386950"/>
                </a:lnTo>
                <a:lnTo>
                  <a:pt x="3825537" y="2365053"/>
                </a:lnTo>
                <a:lnTo>
                  <a:pt x="3830440" y="2435008"/>
                </a:lnTo>
                <a:close/>
              </a:path>
              <a:path w="3833494" h="3316604">
                <a:moveTo>
                  <a:pt x="3680642" y="2693155"/>
                </a:moveTo>
                <a:lnTo>
                  <a:pt x="3666003" y="2709181"/>
                </a:lnTo>
                <a:lnTo>
                  <a:pt x="3654176" y="2703298"/>
                </a:lnTo>
                <a:lnTo>
                  <a:pt x="3673524" y="2682116"/>
                </a:lnTo>
                <a:lnTo>
                  <a:pt x="3680642" y="26931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81000" y="266700"/>
            <a:ext cx="1263015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680" dirty="0">
                <a:latin typeface="Britannic Bold" panose="020B0903060703020204" pitchFamily="34" charset="0"/>
              </a:rPr>
              <a:t>Our Solution</a:t>
            </a:r>
            <a:endParaRPr spc="680" dirty="0">
              <a:latin typeface="Britannic Bold" panose="020B09030607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2049D-21DF-4A3D-875B-4B061580E416}"/>
              </a:ext>
            </a:extLst>
          </p:cNvPr>
          <p:cNvSpPr txBox="1"/>
          <p:nvPr/>
        </p:nvSpPr>
        <p:spPr>
          <a:xfrm>
            <a:off x="1254697" y="1638413"/>
            <a:ext cx="75295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One-on-one Interaction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B0877-E1E0-4EE7-BC00-9AB651FF6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0" y="3829673"/>
            <a:ext cx="1024217" cy="493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2595E-437A-4012-A1CA-3557AF724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9" y="2815140"/>
            <a:ext cx="1024217" cy="493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40193-B0AB-4524-8B60-B7BED3E8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8" y="1830958"/>
            <a:ext cx="1024217" cy="493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71A6E-C1C2-4545-92BD-7CD88D3750E2}"/>
              </a:ext>
            </a:extLst>
          </p:cNvPr>
          <p:cNvSpPr txBox="1"/>
          <p:nvPr/>
        </p:nvSpPr>
        <p:spPr>
          <a:xfrm>
            <a:off x="1254697" y="2639098"/>
            <a:ext cx="131969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24/7 Availability and AI Matchmaking 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F1818B-433E-47B2-986C-7A92C0104870}"/>
              </a:ext>
            </a:extLst>
          </p:cNvPr>
          <p:cNvSpPr txBox="1"/>
          <p:nvPr/>
        </p:nvSpPr>
        <p:spPr>
          <a:xfrm>
            <a:off x="1254697" y="3603731"/>
            <a:ext cx="70723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Interactive Sessions 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2A7DC4-620C-46F3-A4E4-931F95857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09" y="4767839"/>
            <a:ext cx="1024217" cy="493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8D003D-BF32-4C58-AA23-CA8B10BF5773}"/>
              </a:ext>
            </a:extLst>
          </p:cNvPr>
          <p:cNvSpPr txBox="1"/>
          <p:nvPr/>
        </p:nvSpPr>
        <p:spPr>
          <a:xfrm>
            <a:off x="4191000" y="4646065"/>
            <a:ext cx="127873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No Privacy Concerns and No Leak of Information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6149C-CF89-4854-8B71-B50A6B227499}"/>
              </a:ext>
            </a:extLst>
          </p:cNvPr>
          <p:cNvSpPr txBox="1"/>
          <p:nvPr/>
        </p:nvSpPr>
        <p:spPr>
          <a:xfrm>
            <a:off x="4191000" y="5700688"/>
            <a:ext cx="69602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Britannic Bold" panose="020B0903060703020204" pitchFamily="34" charset="0"/>
              </a:rPr>
              <a:t>Personalized Content</a:t>
            </a:r>
            <a:endParaRPr lang="en-IN" sz="4500" dirty="0">
              <a:latin typeface="Britannic Bold" panose="020B09030607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A20691-B0A0-411E-91B8-400B3D16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765" y="5846193"/>
            <a:ext cx="1024217" cy="493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66770" cy="2393950"/>
          </a:xfrm>
          <a:custGeom>
            <a:avLst/>
            <a:gdLst/>
            <a:ahLst/>
            <a:cxnLst/>
            <a:rect l="l" t="t" r="r" b="b"/>
            <a:pathLst>
              <a:path w="3366770" h="2393950">
                <a:moveTo>
                  <a:pt x="3366440" y="0"/>
                </a:moveTo>
                <a:lnTo>
                  <a:pt x="3362883" y="61347"/>
                </a:lnTo>
                <a:lnTo>
                  <a:pt x="3358109" y="110615"/>
                </a:lnTo>
                <a:lnTo>
                  <a:pt x="3352090" y="159799"/>
                </a:lnTo>
                <a:lnTo>
                  <a:pt x="3345132" y="208866"/>
                </a:lnTo>
                <a:lnTo>
                  <a:pt x="3337539" y="257785"/>
                </a:lnTo>
                <a:lnTo>
                  <a:pt x="3328978" y="309901"/>
                </a:lnTo>
                <a:lnTo>
                  <a:pt x="3319873" y="361963"/>
                </a:lnTo>
                <a:lnTo>
                  <a:pt x="3310078" y="413909"/>
                </a:lnTo>
                <a:lnTo>
                  <a:pt x="3299449" y="465673"/>
                </a:lnTo>
                <a:lnTo>
                  <a:pt x="3287842" y="517191"/>
                </a:lnTo>
                <a:lnTo>
                  <a:pt x="3275114" y="568400"/>
                </a:lnTo>
                <a:lnTo>
                  <a:pt x="3261118" y="619236"/>
                </a:lnTo>
                <a:lnTo>
                  <a:pt x="3245712" y="669634"/>
                </a:lnTo>
                <a:lnTo>
                  <a:pt x="3228751" y="719530"/>
                </a:lnTo>
                <a:lnTo>
                  <a:pt x="3210090" y="768860"/>
                </a:lnTo>
                <a:lnTo>
                  <a:pt x="3190665" y="815082"/>
                </a:lnTo>
                <a:lnTo>
                  <a:pt x="3169582" y="860555"/>
                </a:lnTo>
                <a:lnTo>
                  <a:pt x="3146883" y="905233"/>
                </a:lnTo>
                <a:lnTo>
                  <a:pt x="3122610" y="949074"/>
                </a:lnTo>
                <a:lnTo>
                  <a:pt x="3096805" y="992033"/>
                </a:lnTo>
                <a:lnTo>
                  <a:pt x="3069510" y="1034067"/>
                </a:lnTo>
                <a:lnTo>
                  <a:pt x="3040768" y="1075132"/>
                </a:lnTo>
                <a:lnTo>
                  <a:pt x="3010621" y="1115184"/>
                </a:lnTo>
                <a:lnTo>
                  <a:pt x="2979110" y="1154179"/>
                </a:lnTo>
                <a:lnTo>
                  <a:pt x="2946278" y="1192073"/>
                </a:lnTo>
                <a:lnTo>
                  <a:pt x="2912167" y="1228823"/>
                </a:lnTo>
                <a:lnTo>
                  <a:pt x="2876819" y="1264385"/>
                </a:lnTo>
                <a:lnTo>
                  <a:pt x="2840275" y="1298715"/>
                </a:lnTo>
                <a:lnTo>
                  <a:pt x="2802579" y="1331769"/>
                </a:lnTo>
                <a:lnTo>
                  <a:pt x="2763772" y="1363503"/>
                </a:lnTo>
                <a:lnTo>
                  <a:pt x="2723897" y="1393873"/>
                </a:lnTo>
                <a:lnTo>
                  <a:pt x="2682995" y="1422836"/>
                </a:lnTo>
                <a:lnTo>
                  <a:pt x="2641108" y="1450348"/>
                </a:lnTo>
                <a:lnTo>
                  <a:pt x="2598279" y="1476365"/>
                </a:lnTo>
                <a:lnTo>
                  <a:pt x="2554550" y="1500843"/>
                </a:lnTo>
                <a:lnTo>
                  <a:pt x="2509962" y="1523739"/>
                </a:lnTo>
                <a:lnTo>
                  <a:pt x="2464559" y="1545008"/>
                </a:lnTo>
                <a:lnTo>
                  <a:pt x="2420093" y="1563882"/>
                </a:lnTo>
                <a:lnTo>
                  <a:pt x="2374385" y="1581386"/>
                </a:lnTo>
                <a:lnTo>
                  <a:pt x="2327547" y="1597501"/>
                </a:lnTo>
                <a:lnTo>
                  <a:pt x="2279693" y="1612209"/>
                </a:lnTo>
                <a:lnTo>
                  <a:pt x="2230935" y="1625490"/>
                </a:lnTo>
                <a:lnTo>
                  <a:pt x="2181388" y="1637326"/>
                </a:lnTo>
                <a:lnTo>
                  <a:pt x="2131165" y="1647698"/>
                </a:lnTo>
                <a:lnTo>
                  <a:pt x="2080378" y="1656586"/>
                </a:lnTo>
                <a:lnTo>
                  <a:pt x="2029141" y="1663972"/>
                </a:lnTo>
                <a:lnTo>
                  <a:pt x="1977568" y="1669836"/>
                </a:lnTo>
                <a:lnTo>
                  <a:pt x="1925771" y="1674161"/>
                </a:lnTo>
                <a:lnTo>
                  <a:pt x="1873864" y="1676927"/>
                </a:lnTo>
                <a:lnTo>
                  <a:pt x="1821960" y="1678114"/>
                </a:lnTo>
                <a:lnTo>
                  <a:pt x="1770172" y="1677705"/>
                </a:lnTo>
                <a:lnTo>
                  <a:pt x="1718614" y="1675681"/>
                </a:lnTo>
                <a:lnTo>
                  <a:pt x="1667399" y="1672021"/>
                </a:lnTo>
                <a:lnTo>
                  <a:pt x="1616640" y="1666708"/>
                </a:lnTo>
                <a:lnTo>
                  <a:pt x="1566451" y="1659722"/>
                </a:lnTo>
                <a:lnTo>
                  <a:pt x="1516944" y="1651045"/>
                </a:lnTo>
                <a:lnTo>
                  <a:pt x="1468233" y="1640658"/>
                </a:lnTo>
                <a:lnTo>
                  <a:pt x="1420432" y="1628541"/>
                </a:lnTo>
                <a:lnTo>
                  <a:pt x="1373653" y="1614677"/>
                </a:lnTo>
                <a:lnTo>
                  <a:pt x="1328009" y="1599045"/>
                </a:lnTo>
                <a:lnTo>
                  <a:pt x="1328072" y="1647424"/>
                </a:lnTo>
                <a:lnTo>
                  <a:pt x="1327519" y="1696295"/>
                </a:lnTo>
                <a:lnTo>
                  <a:pt x="1326008" y="1745392"/>
                </a:lnTo>
                <a:lnTo>
                  <a:pt x="1323195" y="1794454"/>
                </a:lnTo>
                <a:lnTo>
                  <a:pt x="1318739" y="1843216"/>
                </a:lnTo>
                <a:lnTo>
                  <a:pt x="1312295" y="1891417"/>
                </a:lnTo>
                <a:lnTo>
                  <a:pt x="1303522" y="1938792"/>
                </a:lnTo>
                <a:lnTo>
                  <a:pt x="1292077" y="1985079"/>
                </a:lnTo>
                <a:lnTo>
                  <a:pt x="1277616" y="2030015"/>
                </a:lnTo>
                <a:lnTo>
                  <a:pt x="1259798" y="2073337"/>
                </a:lnTo>
                <a:lnTo>
                  <a:pt x="1238278" y="2114781"/>
                </a:lnTo>
                <a:lnTo>
                  <a:pt x="1212715" y="2154084"/>
                </a:lnTo>
                <a:lnTo>
                  <a:pt x="1182766" y="2190985"/>
                </a:lnTo>
                <a:lnTo>
                  <a:pt x="1147809" y="2225417"/>
                </a:lnTo>
                <a:lnTo>
                  <a:pt x="1109436" y="2255889"/>
                </a:lnTo>
                <a:lnTo>
                  <a:pt x="1068220" y="2282642"/>
                </a:lnTo>
                <a:lnTo>
                  <a:pt x="1024732" y="2305916"/>
                </a:lnTo>
                <a:lnTo>
                  <a:pt x="979543" y="2325955"/>
                </a:lnTo>
                <a:lnTo>
                  <a:pt x="933225" y="2342999"/>
                </a:lnTo>
                <a:lnTo>
                  <a:pt x="884433" y="2357843"/>
                </a:lnTo>
                <a:lnTo>
                  <a:pt x="835115" y="2369981"/>
                </a:lnTo>
                <a:lnTo>
                  <a:pt x="785342" y="2379516"/>
                </a:lnTo>
                <a:lnTo>
                  <a:pt x="735185" y="2386554"/>
                </a:lnTo>
                <a:lnTo>
                  <a:pt x="684713" y="2391199"/>
                </a:lnTo>
                <a:lnTo>
                  <a:pt x="633998" y="2393556"/>
                </a:lnTo>
                <a:lnTo>
                  <a:pt x="583111" y="2393730"/>
                </a:lnTo>
                <a:lnTo>
                  <a:pt x="532121" y="2391824"/>
                </a:lnTo>
                <a:lnTo>
                  <a:pt x="481101" y="2387943"/>
                </a:lnTo>
                <a:lnTo>
                  <a:pt x="430120" y="2382193"/>
                </a:lnTo>
                <a:lnTo>
                  <a:pt x="379249" y="2374677"/>
                </a:lnTo>
                <a:lnTo>
                  <a:pt x="328559" y="2365501"/>
                </a:lnTo>
                <a:lnTo>
                  <a:pt x="278120" y="2354769"/>
                </a:lnTo>
                <a:lnTo>
                  <a:pt x="228004" y="2342585"/>
                </a:lnTo>
                <a:lnTo>
                  <a:pt x="178281" y="2329054"/>
                </a:lnTo>
                <a:lnTo>
                  <a:pt x="129021" y="2314281"/>
                </a:lnTo>
                <a:lnTo>
                  <a:pt x="80296" y="2298370"/>
                </a:lnTo>
                <a:lnTo>
                  <a:pt x="33461" y="2281914"/>
                </a:lnTo>
                <a:lnTo>
                  <a:pt x="0" y="0"/>
                </a:lnTo>
                <a:lnTo>
                  <a:pt x="3366440" y="0"/>
                </a:lnTo>
                <a:close/>
              </a:path>
            </a:pathLst>
          </a:custGeom>
          <a:solidFill>
            <a:srgbClr val="FDBE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" y="4061887"/>
            <a:ext cx="7761905" cy="62573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112511" y="0"/>
            <a:ext cx="3175635" cy="2834005"/>
            <a:chOff x="15112511" y="0"/>
            <a:chExt cx="3175635" cy="2834005"/>
          </a:xfrm>
        </p:grpSpPr>
        <p:sp>
          <p:nvSpPr>
            <p:cNvPr id="5" name="object 5"/>
            <p:cNvSpPr/>
            <p:nvPr/>
          </p:nvSpPr>
          <p:spPr>
            <a:xfrm>
              <a:off x="15462640" y="0"/>
              <a:ext cx="2825750" cy="2834005"/>
            </a:xfrm>
            <a:custGeom>
              <a:avLst/>
              <a:gdLst/>
              <a:ahLst/>
              <a:cxnLst/>
              <a:rect l="l" t="t" r="r" b="b"/>
              <a:pathLst>
                <a:path w="2825750" h="2834005">
                  <a:moveTo>
                    <a:pt x="2297559" y="2833438"/>
                  </a:moveTo>
                  <a:lnTo>
                    <a:pt x="2246982" y="2832511"/>
                  </a:lnTo>
                  <a:lnTo>
                    <a:pt x="2202837" y="2828039"/>
                  </a:lnTo>
                  <a:lnTo>
                    <a:pt x="2155811" y="2820173"/>
                  </a:lnTo>
                  <a:lnTo>
                    <a:pt x="2108605" y="2811290"/>
                  </a:lnTo>
                  <a:lnTo>
                    <a:pt x="2061242" y="2801432"/>
                  </a:lnTo>
                  <a:lnTo>
                    <a:pt x="2013743" y="2790637"/>
                  </a:lnTo>
                  <a:lnTo>
                    <a:pt x="1966130" y="2778945"/>
                  </a:lnTo>
                  <a:lnTo>
                    <a:pt x="1918424" y="2766398"/>
                  </a:lnTo>
                  <a:lnTo>
                    <a:pt x="1870648" y="2753034"/>
                  </a:lnTo>
                  <a:lnTo>
                    <a:pt x="1822824" y="2738895"/>
                  </a:lnTo>
                  <a:lnTo>
                    <a:pt x="1774973" y="2724019"/>
                  </a:lnTo>
                  <a:lnTo>
                    <a:pt x="1727117" y="2708447"/>
                  </a:lnTo>
                  <a:lnTo>
                    <a:pt x="1679278" y="2692219"/>
                  </a:lnTo>
                  <a:lnTo>
                    <a:pt x="1631478" y="2675375"/>
                  </a:lnTo>
                  <a:lnTo>
                    <a:pt x="1583739" y="2657955"/>
                  </a:lnTo>
                  <a:lnTo>
                    <a:pt x="1536083" y="2639999"/>
                  </a:lnTo>
                  <a:lnTo>
                    <a:pt x="1488531" y="2621547"/>
                  </a:lnTo>
                  <a:lnTo>
                    <a:pt x="1441105" y="2602639"/>
                  </a:lnTo>
                  <a:lnTo>
                    <a:pt x="1393827" y="2583315"/>
                  </a:lnTo>
                  <a:lnTo>
                    <a:pt x="1299804" y="2543579"/>
                  </a:lnTo>
                  <a:lnTo>
                    <a:pt x="1206635" y="2502661"/>
                  </a:lnTo>
                  <a:lnTo>
                    <a:pt x="1114497" y="2460879"/>
                  </a:lnTo>
                  <a:lnTo>
                    <a:pt x="978601" y="2397289"/>
                  </a:lnTo>
                  <a:lnTo>
                    <a:pt x="759735" y="2291525"/>
                  </a:lnTo>
                  <a:lnTo>
                    <a:pt x="737833" y="2245946"/>
                  </a:lnTo>
                  <a:lnTo>
                    <a:pt x="714696" y="2201062"/>
                  </a:lnTo>
                  <a:lnTo>
                    <a:pt x="690443" y="2156804"/>
                  </a:lnTo>
                  <a:lnTo>
                    <a:pt x="665193" y="2113105"/>
                  </a:lnTo>
                  <a:lnTo>
                    <a:pt x="639067" y="2069896"/>
                  </a:lnTo>
                  <a:lnTo>
                    <a:pt x="612185" y="2027108"/>
                  </a:lnTo>
                  <a:lnTo>
                    <a:pt x="584666" y="1984672"/>
                  </a:lnTo>
                  <a:lnTo>
                    <a:pt x="556630" y="1942521"/>
                  </a:lnTo>
                  <a:lnTo>
                    <a:pt x="528197" y="1900586"/>
                  </a:lnTo>
                  <a:lnTo>
                    <a:pt x="499488" y="1858798"/>
                  </a:lnTo>
                  <a:lnTo>
                    <a:pt x="412896" y="1733634"/>
                  </a:lnTo>
                  <a:lnTo>
                    <a:pt x="384278" y="1691751"/>
                  </a:lnTo>
                  <a:lnTo>
                    <a:pt x="355981" y="1649673"/>
                  </a:lnTo>
                  <a:lnTo>
                    <a:pt x="328127" y="1607331"/>
                  </a:lnTo>
                  <a:lnTo>
                    <a:pt x="300835" y="1564657"/>
                  </a:lnTo>
                  <a:lnTo>
                    <a:pt x="274225" y="1521583"/>
                  </a:lnTo>
                  <a:lnTo>
                    <a:pt x="252914" y="1485365"/>
                  </a:lnTo>
                  <a:lnTo>
                    <a:pt x="230663" y="1445631"/>
                  </a:lnTo>
                  <a:lnTo>
                    <a:pt x="207741" y="1402976"/>
                  </a:lnTo>
                  <a:lnTo>
                    <a:pt x="184411" y="1357991"/>
                  </a:lnTo>
                  <a:lnTo>
                    <a:pt x="160941" y="1311270"/>
                  </a:lnTo>
                  <a:lnTo>
                    <a:pt x="137595" y="1263407"/>
                  </a:lnTo>
                  <a:lnTo>
                    <a:pt x="114640" y="1214993"/>
                  </a:lnTo>
                  <a:lnTo>
                    <a:pt x="92341" y="1166624"/>
                  </a:lnTo>
                  <a:lnTo>
                    <a:pt x="70965" y="1118891"/>
                  </a:lnTo>
                  <a:lnTo>
                    <a:pt x="50777" y="1072388"/>
                  </a:lnTo>
                  <a:lnTo>
                    <a:pt x="32043" y="1027707"/>
                  </a:lnTo>
                  <a:lnTo>
                    <a:pt x="15028" y="985443"/>
                  </a:lnTo>
                  <a:lnTo>
                    <a:pt x="0" y="946189"/>
                  </a:lnTo>
                  <a:lnTo>
                    <a:pt x="9915" y="897423"/>
                  </a:lnTo>
                  <a:lnTo>
                    <a:pt x="21412" y="849123"/>
                  </a:lnTo>
                  <a:lnTo>
                    <a:pt x="34399" y="801270"/>
                  </a:lnTo>
                  <a:lnTo>
                    <a:pt x="48786" y="753843"/>
                  </a:lnTo>
                  <a:lnTo>
                    <a:pt x="64484" y="706823"/>
                  </a:lnTo>
                  <a:lnTo>
                    <a:pt x="81402" y="660190"/>
                  </a:lnTo>
                  <a:lnTo>
                    <a:pt x="99451" y="613924"/>
                  </a:lnTo>
                  <a:lnTo>
                    <a:pt x="118540" y="568004"/>
                  </a:lnTo>
                  <a:lnTo>
                    <a:pt x="138579" y="522412"/>
                  </a:lnTo>
                  <a:lnTo>
                    <a:pt x="159478" y="477127"/>
                  </a:lnTo>
                  <a:lnTo>
                    <a:pt x="181147" y="432130"/>
                  </a:lnTo>
                  <a:lnTo>
                    <a:pt x="203497" y="387400"/>
                  </a:lnTo>
                  <a:lnTo>
                    <a:pt x="226436" y="342917"/>
                  </a:lnTo>
                  <a:lnTo>
                    <a:pt x="249875" y="298662"/>
                  </a:lnTo>
                  <a:lnTo>
                    <a:pt x="273725" y="254615"/>
                  </a:lnTo>
                  <a:lnTo>
                    <a:pt x="297894" y="210756"/>
                  </a:lnTo>
                  <a:lnTo>
                    <a:pt x="322292" y="167065"/>
                  </a:lnTo>
                  <a:lnTo>
                    <a:pt x="371419" y="80107"/>
                  </a:lnTo>
                  <a:lnTo>
                    <a:pt x="416387" y="0"/>
                  </a:lnTo>
                  <a:lnTo>
                    <a:pt x="2825359" y="0"/>
                  </a:lnTo>
                  <a:lnTo>
                    <a:pt x="2825359" y="2617750"/>
                  </a:lnTo>
                  <a:lnTo>
                    <a:pt x="2791288" y="2638723"/>
                  </a:lnTo>
                  <a:lnTo>
                    <a:pt x="2751507" y="2664231"/>
                  </a:lnTo>
                  <a:lnTo>
                    <a:pt x="2672222" y="2715745"/>
                  </a:lnTo>
                  <a:lnTo>
                    <a:pt x="2632125" y="2740688"/>
                  </a:lnTo>
                  <a:lnTo>
                    <a:pt x="2591328" y="2764378"/>
                  </a:lnTo>
                  <a:lnTo>
                    <a:pt x="2549535" y="2786284"/>
                  </a:lnTo>
                  <a:lnTo>
                    <a:pt x="2508536" y="2802488"/>
                  </a:lnTo>
                  <a:lnTo>
                    <a:pt x="2460056" y="2815345"/>
                  </a:lnTo>
                  <a:lnTo>
                    <a:pt x="2406879" y="2824815"/>
                  </a:lnTo>
                  <a:lnTo>
                    <a:pt x="2351785" y="2830859"/>
                  </a:lnTo>
                  <a:lnTo>
                    <a:pt x="2297559" y="2833438"/>
                  </a:lnTo>
                  <a:close/>
                </a:path>
              </a:pathLst>
            </a:custGeom>
            <a:solidFill>
              <a:srgbClr val="C6E2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112511" y="0"/>
              <a:ext cx="3175635" cy="2032000"/>
            </a:xfrm>
            <a:custGeom>
              <a:avLst/>
              <a:gdLst/>
              <a:ahLst/>
              <a:cxnLst/>
              <a:rect l="l" t="t" r="r" b="b"/>
              <a:pathLst>
                <a:path w="3175634" h="2032000">
                  <a:moveTo>
                    <a:pt x="353140" y="622300"/>
                  </a:moveTo>
                  <a:lnTo>
                    <a:pt x="251694" y="622300"/>
                  </a:lnTo>
                  <a:lnTo>
                    <a:pt x="202291" y="609600"/>
                  </a:lnTo>
                  <a:lnTo>
                    <a:pt x="156171" y="584200"/>
                  </a:lnTo>
                  <a:lnTo>
                    <a:pt x="119170" y="558800"/>
                  </a:lnTo>
                  <a:lnTo>
                    <a:pt x="87756" y="533400"/>
                  </a:lnTo>
                  <a:lnTo>
                    <a:pt x="61734" y="482600"/>
                  </a:lnTo>
                  <a:lnTo>
                    <a:pt x="40914" y="444500"/>
                  </a:lnTo>
                  <a:lnTo>
                    <a:pt x="24445" y="406400"/>
                  </a:lnTo>
                  <a:lnTo>
                    <a:pt x="12291" y="355600"/>
                  </a:lnTo>
                  <a:lnTo>
                    <a:pt x="4280" y="304800"/>
                  </a:lnTo>
                  <a:lnTo>
                    <a:pt x="241" y="266700"/>
                  </a:lnTo>
                  <a:lnTo>
                    <a:pt x="120" y="241300"/>
                  </a:lnTo>
                  <a:lnTo>
                    <a:pt x="0" y="215900"/>
                  </a:lnTo>
                  <a:lnTo>
                    <a:pt x="3384" y="165100"/>
                  </a:lnTo>
                  <a:lnTo>
                    <a:pt x="10222" y="114300"/>
                  </a:lnTo>
                  <a:lnTo>
                    <a:pt x="20340" y="76200"/>
                  </a:lnTo>
                  <a:lnTo>
                    <a:pt x="33697" y="25400"/>
                  </a:lnTo>
                  <a:lnTo>
                    <a:pt x="45200" y="0"/>
                  </a:lnTo>
                  <a:lnTo>
                    <a:pt x="98753" y="0"/>
                  </a:lnTo>
                  <a:lnTo>
                    <a:pt x="83838" y="38100"/>
                  </a:lnTo>
                  <a:lnTo>
                    <a:pt x="70355" y="76200"/>
                  </a:lnTo>
                  <a:lnTo>
                    <a:pt x="60202" y="114300"/>
                  </a:lnTo>
                  <a:lnTo>
                    <a:pt x="53378" y="165100"/>
                  </a:lnTo>
                  <a:lnTo>
                    <a:pt x="49885" y="215900"/>
                  </a:lnTo>
                  <a:lnTo>
                    <a:pt x="49839" y="254000"/>
                  </a:lnTo>
                  <a:lnTo>
                    <a:pt x="53723" y="304800"/>
                  </a:lnTo>
                  <a:lnTo>
                    <a:pt x="61540" y="342900"/>
                  </a:lnTo>
                  <a:lnTo>
                    <a:pt x="73288" y="393700"/>
                  </a:lnTo>
                  <a:lnTo>
                    <a:pt x="88845" y="431800"/>
                  </a:lnTo>
                  <a:lnTo>
                    <a:pt x="109330" y="469900"/>
                  </a:lnTo>
                  <a:lnTo>
                    <a:pt x="135171" y="508000"/>
                  </a:lnTo>
                  <a:lnTo>
                    <a:pt x="166799" y="533400"/>
                  </a:lnTo>
                  <a:lnTo>
                    <a:pt x="210625" y="558800"/>
                  </a:lnTo>
                  <a:lnTo>
                    <a:pt x="256415" y="571500"/>
                  </a:lnTo>
                  <a:lnTo>
                    <a:pt x="454233" y="571500"/>
                  </a:lnTo>
                  <a:lnTo>
                    <a:pt x="405085" y="596900"/>
                  </a:lnTo>
                  <a:lnTo>
                    <a:pt x="353140" y="622300"/>
                  </a:lnTo>
                  <a:close/>
                </a:path>
                <a:path w="3175634" h="2032000">
                  <a:moveTo>
                    <a:pt x="454233" y="571500"/>
                  </a:moveTo>
                  <a:lnTo>
                    <a:pt x="350081" y="571500"/>
                  </a:lnTo>
                  <a:lnTo>
                    <a:pt x="396052" y="546100"/>
                  </a:lnTo>
                  <a:lnTo>
                    <a:pt x="440181" y="520700"/>
                  </a:lnTo>
                  <a:lnTo>
                    <a:pt x="481515" y="495300"/>
                  </a:lnTo>
                  <a:lnTo>
                    <a:pt x="519101" y="469900"/>
                  </a:lnTo>
                  <a:lnTo>
                    <a:pt x="560413" y="431800"/>
                  </a:lnTo>
                  <a:lnTo>
                    <a:pt x="600577" y="393700"/>
                  </a:lnTo>
                  <a:lnTo>
                    <a:pt x="639591" y="355600"/>
                  </a:lnTo>
                  <a:lnTo>
                    <a:pt x="677457" y="317500"/>
                  </a:lnTo>
                  <a:lnTo>
                    <a:pt x="714571" y="279400"/>
                  </a:lnTo>
                  <a:lnTo>
                    <a:pt x="750735" y="241300"/>
                  </a:lnTo>
                  <a:lnTo>
                    <a:pt x="785948" y="203200"/>
                  </a:lnTo>
                  <a:lnTo>
                    <a:pt x="820211" y="152400"/>
                  </a:lnTo>
                  <a:lnTo>
                    <a:pt x="853431" y="114300"/>
                  </a:lnTo>
                  <a:lnTo>
                    <a:pt x="885518" y="63500"/>
                  </a:lnTo>
                  <a:lnTo>
                    <a:pt x="916471" y="25400"/>
                  </a:lnTo>
                  <a:lnTo>
                    <a:pt x="935638" y="0"/>
                  </a:lnTo>
                  <a:lnTo>
                    <a:pt x="994672" y="0"/>
                  </a:lnTo>
                  <a:lnTo>
                    <a:pt x="980029" y="12700"/>
                  </a:lnTo>
                  <a:lnTo>
                    <a:pt x="952592" y="63500"/>
                  </a:lnTo>
                  <a:lnTo>
                    <a:pt x="924343" y="101600"/>
                  </a:lnTo>
                  <a:lnTo>
                    <a:pt x="895283" y="139700"/>
                  </a:lnTo>
                  <a:lnTo>
                    <a:pt x="865411" y="177800"/>
                  </a:lnTo>
                  <a:lnTo>
                    <a:pt x="834728" y="215900"/>
                  </a:lnTo>
                  <a:lnTo>
                    <a:pt x="803234" y="254000"/>
                  </a:lnTo>
                  <a:lnTo>
                    <a:pt x="770928" y="292100"/>
                  </a:lnTo>
                  <a:lnTo>
                    <a:pt x="737811" y="330200"/>
                  </a:lnTo>
                  <a:lnTo>
                    <a:pt x="703882" y="368300"/>
                  </a:lnTo>
                  <a:lnTo>
                    <a:pt x="665878" y="406400"/>
                  </a:lnTo>
                  <a:lnTo>
                    <a:pt x="626672" y="444500"/>
                  </a:lnTo>
                  <a:lnTo>
                    <a:pt x="586262" y="482600"/>
                  </a:lnTo>
                  <a:lnTo>
                    <a:pt x="544649" y="508000"/>
                  </a:lnTo>
                  <a:lnTo>
                    <a:pt x="500712" y="546100"/>
                  </a:lnTo>
                  <a:lnTo>
                    <a:pt x="454233" y="571500"/>
                  </a:lnTo>
                  <a:close/>
                </a:path>
                <a:path w="3175634" h="2032000">
                  <a:moveTo>
                    <a:pt x="863042" y="927100"/>
                  </a:moveTo>
                  <a:lnTo>
                    <a:pt x="782548" y="927100"/>
                  </a:lnTo>
                  <a:lnTo>
                    <a:pt x="742301" y="914400"/>
                  </a:lnTo>
                  <a:lnTo>
                    <a:pt x="640829" y="889000"/>
                  </a:lnTo>
                  <a:lnTo>
                    <a:pt x="593050" y="863600"/>
                  </a:lnTo>
                  <a:lnTo>
                    <a:pt x="548350" y="838200"/>
                  </a:lnTo>
                  <a:lnTo>
                    <a:pt x="507562" y="812800"/>
                  </a:lnTo>
                  <a:lnTo>
                    <a:pt x="468906" y="762000"/>
                  </a:lnTo>
                  <a:lnTo>
                    <a:pt x="464656" y="762000"/>
                  </a:lnTo>
                  <a:lnTo>
                    <a:pt x="464308" y="749300"/>
                  </a:lnTo>
                  <a:lnTo>
                    <a:pt x="465271" y="749300"/>
                  </a:lnTo>
                  <a:lnTo>
                    <a:pt x="466535" y="736600"/>
                  </a:lnTo>
                  <a:lnTo>
                    <a:pt x="476490" y="736600"/>
                  </a:lnTo>
                  <a:lnTo>
                    <a:pt x="498353" y="711200"/>
                  </a:lnTo>
                  <a:lnTo>
                    <a:pt x="541568" y="685800"/>
                  </a:lnTo>
                  <a:lnTo>
                    <a:pt x="562883" y="660400"/>
                  </a:lnTo>
                  <a:lnTo>
                    <a:pt x="602012" y="635000"/>
                  </a:lnTo>
                  <a:lnTo>
                    <a:pt x="640468" y="596900"/>
                  </a:lnTo>
                  <a:lnTo>
                    <a:pt x="678250" y="571500"/>
                  </a:lnTo>
                  <a:lnTo>
                    <a:pt x="715360" y="533400"/>
                  </a:lnTo>
                  <a:lnTo>
                    <a:pt x="751796" y="508000"/>
                  </a:lnTo>
                  <a:lnTo>
                    <a:pt x="787559" y="469900"/>
                  </a:lnTo>
                  <a:lnTo>
                    <a:pt x="822648" y="431800"/>
                  </a:lnTo>
                  <a:lnTo>
                    <a:pt x="857065" y="393700"/>
                  </a:lnTo>
                  <a:lnTo>
                    <a:pt x="890808" y="355600"/>
                  </a:lnTo>
                  <a:lnTo>
                    <a:pt x="927062" y="317500"/>
                  </a:lnTo>
                  <a:lnTo>
                    <a:pt x="962094" y="279400"/>
                  </a:lnTo>
                  <a:lnTo>
                    <a:pt x="995904" y="228600"/>
                  </a:lnTo>
                  <a:lnTo>
                    <a:pt x="1028491" y="190500"/>
                  </a:lnTo>
                  <a:lnTo>
                    <a:pt x="1057800" y="139700"/>
                  </a:lnTo>
                  <a:lnTo>
                    <a:pt x="1084084" y="101600"/>
                  </a:lnTo>
                  <a:lnTo>
                    <a:pt x="1106144" y="50800"/>
                  </a:lnTo>
                  <a:lnTo>
                    <a:pt x="1122783" y="0"/>
                  </a:lnTo>
                  <a:lnTo>
                    <a:pt x="1174768" y="0"/>
                  </a:lnTo>
                  <a:lnTo>
                    <a:pt x="1162220" y="38100"/>
                  </a:lnTo>
                  <a:lnTo>
                    <a:pt x="1143012" y="88900"/>
                  </a:lnTo>
                  <a:lnTo>
                    <a:pt x="1118102" y="139700"/>
                  </a:lnTo>
                  <a:lnTo>
                    <a:pt x="1089231" y="190500"/>
                  </a:lnTo>
                  <a:lnTo>
                    <a:pt x="1058350" y="228600"/>
                  </a:lnTo>
                  <a:lnTo>
                    <a:pt x="1025460" y="279400"/>
                  </a:lnTo>
                  <a:lnTo>
                    <a:pt x="990560" y="317500"/>
                  </a:lnTo>
                  <a:lnTo>
                    <a:pt x="954798" y="355600"/>
                  </a:lnTo>
                  <a:lnTo>
                    <a:pt x="918110" y="406400"/>
                  </a:lnTo>
                  <a:lnTo>
                    <a:pt x="880496" y="444500"/>
                  </a:lnTo>
                  <a:lnTo>
                    <a:pt x="841955" y="482600"/>
                  </a:lnTo>
                  <a:lnTo>
                    <a:pt x="804830" y="520700"/>
                  </a:lnTo>
                  <a:lnTo>
                    <a:pt x="767019" y="558800"/>
                  </a:lnTo>
                  <a:lnTo>
                    <a:pt x="728521" y="596900"/>
                  </a:lnTo>
                  <a:lnTo>
                    <a:pt x="689336" y="622300"/>
                  </a:lnTo>
                  <a:lnTo>
                    <a:pt x="649465" y="660400"/>
                  </a:lnTo>
                  <a:lnTo>
                    <a:pt x="608907" y="698500"/>
                  </a:lnTo>
                  <a:lnTo>
                    <a:pt x="567663" y="723900"/>
                  </a:lnTo>
                  <a:lnTo>
                    <a:pt x="525732" y="762000"/>
                  </a:lnTo>
                  <a:lnTo>
                    <a:pt x="561719" y="787400"/>
                  </a:lnTo>
                  <a:lnTo>
                    <a:pt x="601479" y="812800"/>
                  </a:lnTo>
                  <a:lnTo>
                    <a:pt x="644364" y="838200"/>
                  </a:lnTo>
                  <a:lnTo>
                    <a:pt x="689728" y="850900"/>
                  </a:lnTo>
                  <a:lnTo>
                    <a:pt x="785302" y="876300"/>
                  </a:lnTo>
                  <a:lnTo>
                    <a:pt x="1038077" y="876300"/>
                  </a:lnTo>
                  <a:lnTo>
                    <a:pt x="1016814" y="889000"/>
                  </a:lnTo>
                  <a:lnTo>
                    <a:pt x="995222" y="889000"/>
                  </a:lnTo>
                  <a:lnTo>
                    <a:pt x="973301" y="901700"/>
                  </a:lnTo>
                  <a:lnTo>
                    <a:pt x="993656" y="914400"/>
                  </a:lnTo>
                  <a:lnTo>
                    <a:pt x="903289" y="914400"/>
                  </a:lnTo>
                  <a:lnTo>
                    <a:pt x="863042" y="927100"/>
                  </a:lnTo>
                  <a:close/>
                </a:path>
                <a:path w="3175634" h="2032000">
                  <a:moveTo>
                    <a:pt x="1038077" y="876300"/>
                  </a:moveTo>
                  <a:lnTo>
                    <a:pt x="859769" y="876300"/>
                  </a:lnTo>
                  <a:lnTo>
                    <a:pt x="896672" y="863600"/>
                  </a:lnTo>
                  <a:lnTo>
                    <a:pt x="933355" y="863600"/>
                  </a:lnTo>
                  <a:lnTo>
                    <a:pt x="969425" y="850900"/>
                  </a:lnTo>
                  <a:lnTo>
                    <a:pt x="1004487" y="838200"/>
                  </a:lnTo>
                  <a:lnTo>
                    <a:pt x="1038542" y="825500"/>
                  </a:lnTo>
                  <a:lnTo>
                    <a:pt x="1071590" y="800100"/>
                  </a:lnTo>
                  <a:lnTo>
                    <a:pt x="1116836" y="774700"/>
                  </a:lnTo>
                  <a:lnTo>
                    <a:pt x="1159721" y="749300"/>
                  </a:lnTo>
                  <a:lnTo>
                    <a:pt x="1200205" y="711200"/>
                  </a:lnTo>
                  <a:lnTo>
                    <a:pt x="1238252" y="673100"/>
                  </a:lnTo>
                  <a:lnTo>
                    <a:pt x="1273823" y="635000"/>
                  </a:lnTo>
                  <a:lnTo>
                    <a:pt x="1306881" y="596900"/>
                  </a:lnTo>
                  <a:lnTo>
                    <a:pt x="1331447" y="558800"/>
                  </a:lnTo>
                  <a:lnTo>
                    <a:pt x="1354165" y="520700"/>
                  </a:lnTo>
                  <a:lnTo>
                    <a:pt x="1375034" y="495300"/>
                  </a:lnTo>
                  <a:lnTo>
                    <a:pt x="1394054" y="457200"/>
                  </a:lnTo>
                  <a:lnTo>
                    <a:pt x="1409193" y="419100"/>
                  </a:lnTo>
                  <a:lnTo>
                    <a:pt x="1420674" y="381000"/>
                  </a:lnTo>
                  <a:lnTo>
                    <a:pt x="1426744" y="330200"/>
                  </a:lnTo>
                  <a:lnTo>
                    <a:pt x="1425647" y="292100"/>
                  </a:lnTo>
                  <a:lnTo>
                    <a:pt x="1417208" y="266700"/>
                  </a:lnTo>
                  <a:lnTo>
                    <a:pt x="1402672" y="228600"/>
                  </a:lnTo>
                  <a:lnTo>
                    <a:pt x="1384606" y="203200"/>
                  </a:lnTo>
                  <a:lnTo>
                    <a:pt x="1365581" y="177800"/>
                  </a:lnTo>
                  <a:lnTo>
                    <a:pt x="1343709" y="139700"/>
                  </a:lnTo>
                  <a:lnTo>
                    <a:pt x="1320378" y="114300"/>
                  </a:lnTo>
                  <a:lnTo>
                    <a:pt x="1295588" y="88900"/>
                  </a:lnTo>
                  <a:lnTo>
                    <a:pt x="1269340" y="63500"/>
                  </a:lnTo>
                  <a:lnTo>
                    <a:pt x="1262115" y="38100"/>
                  </a:lnTo>
                  <a:lnTo>
                    <a:pt x="1269973" y="25400"/>
                  </a:lnTo>
                  <a:lnTo>
                    <a:pt x="1286315" y="12700"/>
                  </a:lnTo>
                  <a:lnTo>
                    <a:pt x="1304541" y="25400"/>
                  </a:lnTo>
                  <a:lnTo>
                    <a:pt x="1335624" y="50800"/>
                  </a:lnTo>
                  <a:lnTo>
                    <a:pt x="1364805" y="88900"/>
                  </a:lnTo>
                  <a:lnTo>
                    <a:pt x="1392082" y="127000"/>
                  </a:lnTo>
                  <a:lnTo>
                    <a:pt x="1417457" y="165100"/>
                  </a:lnTo>
                  <a:lnTo>
                    <a:pt x="1429529" y="177800"/>
                  </a:lnTo>
                  <a:lnTo>
                    <a:pt x="1440768" y="203200"/>
                  </a:lnTo>
                  <a:lnTo>
                    <a:pt x="1451176" y="215900"/>
                  </a:lnTo>
                  <a:lnTo>
                    <a:pt x="1460751" y="241300"/>
                  </a:lnTo>
                  <a:lnTo>
                    <a:pt x="1468476" y="266700"/>
                  </a:lnTo>
                  <a:lnTo>
                    <a:pt x="1473553" y="279400"/>
                  </a:lnTo>
                  <a:lnTo>
                    <a:pt x="1475984" y="304800"/>
                  </a:lnTo>
                  <a:lnTo>
                    <a:pt x="1475876" y="317500"/>
                  </a:lnTo>
                  <a:lnTo>
                    <a:pt x="1475767" y="330200"/>
                  </a:lnTo>
                  <a:lnTo>
                    <a:pt x="1469108" y="381000"/>
                  </a:lnTo>
                  <a:lnTo>
                    <a:pt x="1455444" y="431800"/>
                  </a:lnTo>
                  <a:lnTo>
                    <a:pt x="1435977" y="482600"/>
                  </a:lnTo>
                  <a:lnTo>
                    <a:pt x="1411903" y="520700"/>
                  </a:lnTo>
                  <a:lnTo>
                    <a:pt x="1384424" y="571500"/>
                  </a:lnTo>
                  <a:lnTo>
                    <a:pt x="1354737" y="609600"/>
                  </a:lnTo>
                  <a:lnTo>
                    <a:pt x="1324043" y="647700"/>
                  </a:lnTo>
                  <a:lnTo>
                    <a:pt x="1292199" y="685800"/>
                  </a:lnTo>
                  <a:lnTo>
                    <a:pt x="1258289" y="723900"/>
                  </a:lnTo>
                  <a:lnTo>
                    <a:pt x="1222350" y="762000"/>
                  </a:lnTo>
                  <a:lnTo>
                    <a:pt x="1184417" y="787400"/>
                  </a:lnTo>
                  <a:lnTo>
                    <a:pt x="1144526" y="812800"/>
                  </a:lnTo>
                  <a:lnTo>
                    <a:pt x="1102712" y="838200"/>
                  </a:lnTo>
                  <a:lnTo>
                    <a:pt x="1059012" y="863600"/>
                  </a:lnTo>
                  <a:lnTo>
                    <a:pt x="1038077" y="876300"/>
                  </a:lnTo>
                  <a:close/>
                </a:path>
                <a:path w="3175634" h="2032000">
                  <a:moveTo>
                    <a:pt x="1630085" y="419100"/>
                  </a:moveTo>
                  <a:lnTo>
                    <a:pt x="1599644" y="419100"/>
                  </a:lnTo>
                  <a:lnTo>
                    <a:pt x="1602354" y="406400"/>
                  </a:lnTo>
                  <a:lnTo>
                    <a:pt x="1627375" y="406400"/>
                  </a:lnTo>
                  <a:lnTo>
                    <a:pt x="1630085" y="419100"/>
                  </a:lnTo>
                  <a:close/>
                </a:path>
                <a:path w="3175634" h="2032000">
                  <a:moveTo>
                    <a:pt x="3050734" y="1981200"/>
                  </a:moveTo>
                  <a:lnTo>
                    <a:pt x="2967858" y="1981200"/>
                  </a:lnTo>
                  <a:lnTo>
                    <a:pt x="2969321" y="1968500"/>
                  </a:lnTo>
                  <a:lnTo>
                    <a:pt x="2984044" y="1968500"/>
                  </a:lnTo>
                  <a:lnTo>
                    <a:pt x="2995161" y="1955800"/>
                  </a:lnTo>
                  <a:lnTo>
                    <a:pt x="3009495" y="1955800"/>
                  </a:lnTo>
                  <a:lnTo>
                    <a:pt x="3014858" y="1943100"/>
                  </a:lnTo>
                  <a:lnTo>
                    <a:pt x="3024330" y="1943100"/>
                  </a:lnTo>
                  <a:lnTo>
                    <a:pt x="3032412" y="1930400"/>
                  </a:lnTo>
                  <a:lnTo>
                    <a:pt x="3040175" y="1917700"/>
                  </a:lnTo>
                  <a:lnTo>
                    <a:pt x="3047621" y="1917700"/>
                  </a:lnTo>
                  <a:lnTo>
                    <a:pt x="3050449" y="1905000"/>
                  </a:lnTo>
                  <a:lnTo>
                    <a:pt x="3058445" y="1905000"/>
                  </a:lnTo>
                  <a:lnTo>
                    <a:pt x="3061662" y="1892300"/>
                  </a:lnTo>
                  <a:lnTo>
                    <a:pt x="3065558" y="1892300"/>
                  </a:lnTo>
                  <a:lnTo>
                    <a:pt x="3069353" y="1879600"/>
                  </a:lnTo>
                  <a:lnTo>
                    <a:pt x="3076679" y="1879600"/>
                  </a:lnTo>
                  <a:lnTo>
                    <a:pt x="3084879" y="1866900"/>
                  </a:lnTo>
                  <a:lnTo>
                    <a:pt x="3092602" y="1841500"/>
                  </a:lnTo>
                  <a:lnTo>
                    <a:pt x="3099847" y="1828800"/>
                  </a:lnTo>
                  <a:lnTo>
                    <a:pt x="3106614" y="1816100"/>
                  </a:lnTo>
                  <a:lnTo>
                    <a:pt x="3120720" y="1778000"/>
                  </a:lnTo>
                  <a:lnTo>
                    <a:pt x="3132833" y="1752600"/>
                  </a:lnTo>
                  <a:lnTo>
                    <a:pt x="3142952" y="1714500"/>
                  </a:lnTo>
                  <a:lnTo>
                    <a:pt x="3151079" y="1676400"/>
                  </a:lnTo>
                  <a:lnTo>
                    <a:pt x="3137386" y="1663700"/>
                  </a:lnTo>
                  <a:lnTo>
                    <a:pt x="3097058" y="1625600"/>
                  </a:lnTo>
                  <a:lnTo>
                    <a:pt x="2126156" y="863600"/>
                  </a:lnTo>
                  <a:lnTo>
                    <a:pt x="1921386" y="711200"/>
                  </a:lnTo>
                  <a:lnTo>
                    <a:pt x="1752499" y="571500"/>
                  </a:lnTo>
                  <a:lnTo>
                    <a:pt x="1639096" y="482600"/>
                  </a:lnTo>
                  <a:lnTo>
                    <a:pt x="1597264" y="444500"/>
                  </a:lnTo>
                  <a:lnTo>
                    <a:pt x="1590712" y="444500"/>
                  </a:lnTo>
                  <a:lnTo>
                    <a:pt x="1590091" y="431800"/>
                  </a:lnTo>
                  <a:lnTo>
                    <a:pt x="1590712" y="431800"/>
                  </a:lnTo>
                  <a:lnTo>
                    <a:pt x="1593195" y="419100"/>
                  </a:lnTo>
                  <a:lnTo>
                    <a:pt x="1635098" y="419100"/>
                  </a:lnTo>
                  <a:lnTo>
                    <a:pt x="1696236" y="469900"/>
                  </a:lnTo>
                  <a:lnTo>
                    <a:pt x="2666944" y="1231900"/>
                  </a:lnTo>
                  <a:lnTo>
                    <a:pt x="2872201" y="1384300"/>
                  </a:lnTo>
                  <a:lnTo>
                    <a:pt x="3041088" y="1524000"/>
                  </a:lnTo>
                  <a:lnTo>
                    <a:pt x="3154784" y="1612900"/>
                  </a:lnTo>
                  <a:lnTo>
                    <a:pt x="3175487" y="1625600"/>
                  </a:lnTo>
                  <a:lnTo>
                    <a:pt x="3175487" y="1778000"/>
                  </a:lnTo>
                  <a:lnTo>
                    <a:pt x="3169215" y="1790700"/>
                  </a:lnTo>
                  <a:lnTo>
                    <a:pt x="3150049" y="1841500"/>
                  </a:lnTo>
                  <a:lnTo>
                    <a:pt x="3126398" y="1892300"/>
                  </a:lnTo>
                  <a:lnTo>
                    <a:pt x="3097838" y="1930400"/>
                  </a:lnTo>
                  <a:lnTo>
                    <a:pt x="3063948" y="1968500"/>
                  </a:lnTo>
                  <a:lnTo>
                    <a:pt x="3050734" y="1981200"/>
                  </a:lnTo>
                  <a:close/>
                </a:path>
                <a:path w="3175634" h="2032000">
                  <a:moveTo>
                    <a:pt x="2966455" y="2032000"/>
                  </a:moveTo>
                  <a:lnTo>
                    <a:pt x="2901357" y="2032000"/>
                  </a:lnTo>
                  <a:lnTo>
                    <a:pt x="2895011" y="2019300"/>
                  </a:lnTo>
                  <a:lnTo>
                    <a:pt x="2876102" y="2019300"/>
                  </a:lnTo>
                  <a:lnTo>
                    <a:pt x="2751718" y="1943100"/>
                  </a:lnTo>
                  <a:lnTo>
                    <a:pt x="2710335" y="1930400"/>
                  </a:lnTo>
                  <a:lnTo>
                    <a:pt x="2544396" y="1828800"/>
                  </a:lnTo>
                  <a:lnTo>
                    <a:pt x="2502979" y="1816100"/>
                  </a:lnTo>
                  <a:lnTo>
                    <a:pt x="2461589" y="1790700"/>
                  </a:lnTo>
                  <a:lnTo>
                    <a:pt x="2332392" y="1714500"/>
                  </a:lnTo>
                  <a:lnTo>
                    <a:pt x="2246282" y="1676400"/>
                  </a:lnTo>
                  <a:lnTo>
                    <a:pt x="2160187" y="1625600"/>
                  </a:lnTo>
                  <a:lnTo>
                    <a:pt x="1520134" y="1270000"/>
                  </a:lnTo>
                  <a:lnTo>
                    <a:pt x="1333739" y="1168400"/>
                  </a:lnTo>
                  <a:lnTo>
                    <a:pt x="1197670" y="1079500"/>
                  </a:lnTo>
                  <a:lnTo>
                    <a:pt x="1154766" y="1066800"/>
                  </a:lnTo>
                  <a:lnTo>
                    <a:pt x="1068958" y="1016000"/>
                  </a:lnTo>
                  <a:lnTo>
                    <a:pt x="996427" y="977900"/>
                  </a:lnTo>
                  <a:lnTo>
                    <a:pt x="966828" y="952500"/>
                  </a:lnTo>
                  <a:lnTo>
                    <a:pt x="907969" y="927100"/>
                  </a:lnTo>
                  <a:lnTo>
                    <a:pt x="906318" y="914400"/>
                  </a:lnTo>
                  <a:lnTo>
                    <a:pt x="993656" y="914400"/>
                  </a:lnTo>
                  <a:lnTo>
                    <a:pt x="1054819" y="952500"/>
                  </a:lnTo>
                  <a:lnTo>
                    <a:pt x="1227411" y="1041400"/>
                  </a:lnTo>
                  <a:lnTo>
                    <a:pt x="1403115" y="1143000"/>
                  </a:lnTo>
                  <a:lnTo>
                    <a:pt x="1531044" y="1219200"/>
                  </a:lnTo>
                  <a:lnTo>
                    <a:pt x="1657043" y="1282700"/>
                  </a:lnTo>
                  <a:lnTo>
                    <a:pt x="2098488" y="1536700"/>
                  </a:lnTo>
                  <a:lnTo>
                    <a:pt x="2231076" y="1600200"/>
                  </a:lnTo>
                  <a:lnTo>
                    <a:pt x="2313212" y="1651000"/>
                  </a:lnTo>
                  <a:lnTo>
                    <a:pt x="2395412" y="1689100"/>
                  </a:lnTo>
                  <a:lnTo>
                    <a:pt x="2477678" y="1739900"/>
                  </a:lnTo>
                  <a:lnTo>
                    <a:pt x="2561910" y="1790700"/>
                  </a:lnTo>
                  <a:lnTo>
                    <a:pt x="2604074" y="1803400"/>
                  </a:lnTo>
                  <a:lnTo>
                    <a:pt x="2646268" y="1828800"/>
                  </a:lnTo>
                  <a:lnTo>
                    <a:pt x="2728279" y="1879600"/>
                  </a:lnTo>
                  <a:lnTo>
                    <a:pt x="2768293" y="1892300"/>
                  </a:lnTo>
                  <a:lnTo>
                    <a:pt x="2848604" y="1943100"/>
                  </a:lnTo>
                  <a:lnTo>
                    <a:pt x="2890460" y="1968500"/>
                  </a:lnTo>
                  <a:lnTo>
                    <a:pt x="2911516" y="1968500"/>
                  </a:lnTo>
                  <a:lnTo>
                    <a:pt x="2932755" y="1981200"/>
                  </a:lnTo>
                  <a:lnTo>
                    <a:pt x="3050734" y="1981200"/>
                  </a:lnTo>
                  <a:lnTo>
                    <a:pt x="3024305" y="2006600"/>
                  </a:lnTo>
                  <a:lnTo>
                    <a:pt x="2978487" y="2019300"/>
                  </a:lnTo>
                  <a:lnTo>
                    <a:pt x="2966455" y="2032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01357" y="1981199"/>
              <a:ext cx="86641" cy="15509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8799" y="1441801"/>
            <a:ext cx="650447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spc="685" dirty="0">
                <a:latin typeface="Britannic Bold" panose="020B0903060703020204" pitchFamily="34" charset="0"/>
              </a:rPr>
              <a:t>OUR PROMISES</a:t>
            </a:r>
            <a:endParaRPr sz="5400" dirty="0">
              <a:latin typeface="Britannic Bold" panose="020B0903060703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52416" y="2274740"/>
            <a:ext cx="762000" cy="732790"/>
          </a:xfrm>
          <a:custGeom>
            <a:avLst/>
            <a:gdLst/>
            <a:ahLst/>
            <a:cxnLst/>
            <a:rect l="l" t="t" r="r" b="b"/>
            <a:pathLst>
              <a:path w="762000" h="732789">
                <a:moveTo>
                  <a:pt x="415933" y="732461"/>
                </a:moveTo>
                <a:lnTo>
                  <a:pt x="356527" y="722151"/>
                </a:lnTo>
                <a:lnTo>
                  <a:pt x="311553" y="708714"/>
                </a:lnTo>
                <a:lnTo>
                  <a:pt x="266697" y="692152"/>
                </a:lnTo>
                <a:lnTo>
                  <a:pt x="222507" y="673472"/>
                </a:lnTo>
                <a:lnTo>
                  <a:pt x="179534" y="653679"/>
                </a:lnTo>
                <a:lnTo>
                  <a:pt x="138325" y="633777"/>
                </a:lnTo>
                <a:lnTo>
                  <a:pt x="118752" y="597348"/>
                </a:lnTo>
                <a:lnTo>
                  <a:pt x="96169" y="562598"/>
                </a:lnTo>
                <a:lnTo>
                  <a:pt x="72565" y="528392"/>
                </a:lnTo>
                <a:lnTo>
                  <a:pt x="49928" y="493593"/>
                </a:lnTo>
                <a:lnTo>
                  <a:pt x="22950" y="442185"/>
                </a:lnTo>
                <a:lnTo>
                  <a:pt x="0" y="388830"/>
                </a:lnTo>
                <a:lnTo>
                  <a:pt x="11004" y="347382"/>
                </a:lnTo>
                <a:lnTo>
                  <a:pt x="27115" y="307544"/>
                </a:lnTo>
                <a:lnTo>
                  <a:pt x="46574" y="268926"/>
                </a:lnTo>
                <a:lnTo>
                  <a:pt x="67624" y="231142"/>
                </a:lnTo>
                <a:lnTo>
                  <a:pt x="95577" y="182610"/>
                </a:lnTo>
                <a:lnTo>
                  <a:pt x="128916" y="138414"/>
                </a:lnTo>
                <a:lnTo>
                  <a:pt x="163565" y="104575"/>
                </a:lnTo>
                <a:lnTo>
                  <a:pt x="199093" y="68513"/>
                </a:lnTo>
                <a:lnTo>
                  <a:pt x="236485" y="35529"/>
                </a:lnTo>
                <a:lnTo>
                  <a:pt x="276728" y="10924"/>
                </a:lnTo>
                <a:lnTo>
                  <a:pt x="320809" y="0"/>
                </a:lnTo>
                <a:lnTo>
                  <a:pt x="371728" y="1895"/>
                </a:lnTo>
                <a:lnTo>
                  <a:pt x="421383" y="11896"/>
                </a:lnTo>
                <a:lnTo>
                  <a:pt x="469192" y="28769"/>
                </a:lnTo>
                <a:lnTo>
                  <a:pt x="514573" y="51278"/>
                </a:lnTo>
                <a:lnTo>
                  <a:pt x="556945" y="78189"/>
                </a:lnTo>
                <a:lnTo>
                  <a:pt x="595724" y="108267"/>
                </a:lnTo>
                <a:lnTo>
                  <a:pt x="630331" y="140278"/>
                </a:lnTo>
                <a:lnTo>
                  <a:pt x="660182" y="172986"/>
                </a:lnTo>
                <a:lnTo>
                  <a:pt x="684697" y="205157"/>
                </a:lnTo>
                <a:lnTo>
                  <a:pt x="717847" y="261003"/>
                </a:lnTo>
                <a:lnTo>
                  <a:pt x="741020" y="314106"/>
                </a:lnTo>
                <a:lnTo>
                  <a:pt x="756125" y="361985"/>
                </a:lnTo>
                <a:lnTo>
                  <a:pt x="761820" y="387566"/>
                </a:lnTo>
                <a:lnTo>
                  <a:pt x="761820" y="409829"/>
                </a:lnTo>
                <a:lnTo>
                  <a:pt x="750062" y="437586"/>
                </a:lnTo>
                <a:lnTo>
                  <a:pt x="715607" y="474282"/>
                </a:lnTo>
                <a:lnTo>
                  <a:pt x="688292" y="506960"/>
                </a:lnTo>
                <a:lnTo>
                  <a:pt x="667214" y="535411"/>
                </a:lnTo>
                <a:lnTo>
                  <a:pt x="651468" y="559422"/>
                </a:lnTo>
                <a:lnTo>
                  <a:pt x="645625" y="568721"/>
                </a:lnTo>
                <a:lnTo>
                  <a:pt x="630648" y="590471"/>
                </a:lnTo>
                <a:lnTo>
                  <a:pt x="581538" y="645905"/>
                </a:lnTo>
                <a:lnTo>
                  <a:pt x="545882" y="673922"/>
                </a:lnTo>
                <a:lnTo>
                  <a:pt x="520779" y="689314"/>
                </a:lnTo>
                <a:lnTo>
                  <a:pt x="508211" y="696991"/>
                </a:lnTo>
                <a:lnTo>
                  <a:pt x="497363" y="703987"/>
                </a:lnTo>
                <a:lnTo>
                  <a:pt x="486533" y="711015"/>
                </a:lnTo>
                <a:lnTo>
                  <a:pt x="475537" y="717747"/>
                </a:lnTo>
                <a:lnTo>
                  <a:pt x="464195" y="723858"/>
                </a:lnTo>
                <a:lnTo>
                  <a:pt x="450210" y="728621"/>
                </a:lnTo>
                <a:lnTo>
                  <a:pt x="433218" y="731502"/>
                </a:lnTo>
                <a:lnTo>
                  <a:pt x="415933" y="732461"/>
                </a:lnTo>
                <a:close/>
              </a:path>
            </a:pathLst>
          </a:custGeom>
          <a:solidFill>
            <a:srgbClr val="FDBE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29009" y="3583799"/>
            <a:ext cx="762000" cy="732790"/>
          </a:xfrm>
          <a:custGeom>
            <a:avLst/>
            <a:gdLst/>
            <a:ahLst/>
            <a:cxnLst/>
            <a:rect l="l" t="t" r="r" b="b"/>
            <a:pathLst>
              <a:path w="762000" h="732789">
                <a:moveTo>
                  <a:pt x="415933" y="732461"/>
                </a:moveTo>
                <a:lnTo>
                  <a:pt x="356527" y="722151"/>
                </a:lnTo>
                <a:lnTo>
                  <a:pt x="311553" y="708714"/>
                </a:lnTo>
                <a:lnTo>
                  <a:pt x="266697" y="692152"/>
                </a:lnTo>
                <a:lnTo>
                  <a:pt x="222507" y="673472"/>
                </a:lnTo>
                <a:lnTo>
                  <a:pt x="179534" y="653679"/>
                </a:lnTo>
                <a:lnTo>
                  <a:pt x="138325" y="633777"/>
                </a:lnTo>
                <a:lnTo>
                  <a:pt x="118752" y="597348"/>
                </a:lnTo>
                <a:lnTo>
                  <a:pt x="96169" y="562598"/>
                </a:lnTo>
                <a:lnTo>
                  <a:pt x="72565" y="528392"/>
                </a:lnTo>
                <a:lnTo>
                  <a:pt x="49928" y="493593"/>
                </a:lnTo>
                <a:lnTo>
                  <a:pt x="22950" y="442185"/>
                </a:lnTo>
                <a:lnTo>
                  <a:pt x="0" y="388830"/>
                </a:lnTo>
                <a:lnTo>
                  <a:pt x="11004" y="347382"/>
                </a:lnTo>
                <a:lnTo>
                  <a:pt x="27115" y="307544"/>
                </a:lnTo>
                <a:lnTo>
                  <a:pt x="46574" y="268926"/>
                </a:lnTo>
                <a:lnTo>
                  <a:pt x="67624" y="231142"/>
                </a:lnTo>
                <a:lnTo>
                  <a:pt x="95577" y="182610"/>
                </a:lnTo>
                <a:lnTo>
                  <a:pt x="128916" y="138414"/>
                </a:lnTo>
                <a:lnTo>
                  <a:pt x="163565" y="104575"/>
                </a:lnTo>
                <a:lnTo>
                  <a:pt x="199093" y="68513"/>
                </a:lnTo>
                <a:lnTo>
                  <a:pt x="236485" y="35529"/>
                </a:lnTo>
                <a:lnTo>
                  <a:pt x="276728" y="10924"/>
                </a:lnTo>
                <a:lnTo>
                  <a:pt x="320809" y="0"/>
                </a:lnTo>
                <a:lnTo>
                  <a:pt x="371728" y="1895"/>
                </a:lnTo>
                <a:lnTo>
                  <a:pt x="421383" y="11896"/>
                </a:lnTo>
                <a:lnTo>
                  <a:pt x="469192" y="28769"/>
                </a:lnTo>
                <a:lnTo>
                  <a:pt x="514573" y="51278"/>
                </a:lnTo>
                <a:lnTo>
                  <a:pt x="556945" y="78189"/>
                </a:lnTo>
                <a:lnTo>
                  <a:pt x="595724" y="108267"/>
                </a:lnTo>
                <a:lnTo>
                  <a:pt x="630331" y="140278"/>
                </a:lnTo>
                <a:lnTo>
                  <a:pt x="660182" y="172986"/>
                </a:lnTo>
                <a:lnTo>
                  <a:pt x="684697" y="205157"/>
                </a:lnTo>
                <a:lnTo>
                  <a:pt x="717847" y="261003"/>
                </a:lnTo>
                <a:lnTo>
                  <a:pt x="741020" y="314106"/>
                </a:lnTo>
                <a:lnTo>
                  <a:pt x="756125" y="361985"/>
                </a:lnTo>
                <a:lnTo>
                  <a:pt x="761820" y="387566"/>
                </a:lnTo>
                <a:lnTo>
                  <a:pt x="761820" y="409829"/>
                </a:lnTo>
                <a:lnTo>
                  <a:pt x="750062" y="437586"/>
                </a:lnTo>
                <a:lnTo>
                  <a:pt x="715607" y="474282"/>
                </a:lnTo>
                <a:lnTo>
                  <a:pt x="688292" y="506960"/>
                </a:lnTo>
                <a:lnTo>
                  <a:pt x="667214" y="535411"/>
                </a:lnTo>
                <a:lnTo>
                  <a:pt x="651468" y="559422"/>
                </a:lnTo>
                <a:lnTo>
                  <a:pt x="645625" y="568721"/>
                </a:lnTo>
                <a:lnTo>
                  <a:pt x="630648" y="590471"/>
                </a:lnTo>
                <a:lnTo>
                  <a:pt x="581538" y="645905"/>
                </a:lnTo>
                <a:lnTo>
                  <a:pt x="545882" y="673922"/>
                </a:lnTo>
                <a:lnTo>
                  <a:pt x="520779" y="689314"/>
                </a:lnTo>
                <a:lnTo>
                  <a:pt x="508211" y="696991"/>
                </a:lnTo>
                <a:lnTo>
                  <a:pt x="497363" y="703987"/>
                </a:lnTo>
                <a:lnTo>
                  <a:pt x="486533" y="711015"/>
                </a:lnTo>
                <a:lnTo>
                  <a:pt x="475537" y="717747"/>
                </a:lnTo>
                <a:lnTo>
                  <a:pt x="464195" y="723858"/>
                </a:lnTo>
                <a:lnTo>
                  <a:pt x="450210" y="728621"/>
                </a:lnTo>
                <a:lnTo>
                  <a:pt x="433218" y="731502"/>
                </a:lnTo>
                <a:lnTo>
                  <a:pt x="415933" y="732461"/>
                </a:lnTo>
                <a:close/>
              </a:path>
            </a:pathLst>
          </a:custGeom>
          <a:solidFill>
            <a:srgbClr val="FDBE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29009" y="4818900"/>
            <a:ext cx="762000" cy="732790"/>
          </a:xfrm>
          <a:custGeom>
            <a:avLst/>
            <a:gdLst/>
            <a:ahLst/>
            <a:cxnLst/>
            <a:rect l="l" t="t" r="r" b="b"/>
            <a:pathLst>
              <a:path w="762000" h="732789">
                <a:moveTo>
                  <a:pt x="415933" y="732461"/>
                </a:moveTo>
                <a:lnTo>
                  <a:pt x="356527" y="722151"/>
                </a:lnTo>
                <a:lnTo>
                  <a:pt x="311553" y="708714"/>
                </a:lnTo>
                <a:lnTo>
                  <a:pt x="266697" y="692152"/>
                </a:lnTo>
                <a:lnTo>
                  <a:pt x="222507" y="673472"/>
                </a:lnTo>
                <a:lnTo>
                  <a:pt x="179534" y="653679"/>
                </a:lnTo>
                <a:lnTo>
                  <a:pt x="138325" y="633777"/>
                </a:lnTo>
                <a:lnTo>
                  <a:pt x="118752" y="597348"/>
                </a:lnTo>
                <a:lnTo>
                  <a:pt x="96169" y="562598"/>
                </a:lnTo>
                <a:lnTo>
                  <a:pt x="72565" y="528392"/>
                </a:lnTo>
                <a:lnTo>
                  <a:pt x="49928" y="493593"/>
                </a:lnTo>
                <a:lnTo>
                  <a:pt x="22950" y="442185"/>
                </a:lnTo>
                <a:lnTo>
                  <a:pt x="0" y="388830"/>
                </a:lnTo>
                <a:lnTo>
                  <a:pt x="11004" y="347382"/>
                </a:lnTo>
                <a:lnTo>
                  <a:pt x="27115" y="307544"/>
                </a:lnTo>
                <a:lnTo>
                  <a:pt x="46574" y="268926"/>
                </a:lnTo>
                <a:lnTo>
                  <a:pt x="67624" y="231142"/>
                </a:lnTo>
                <a:lnTo>
                  <a:pt x="95577" y="182610"/>
                </a:lnTo>
                <a:lnTo>
                  <a:pt x="128916" y="138414"/>
                </a:lnTo>
                <a:lnTo>
                  <a:pt x="163565" y="104575"/>
                </a:lnTo>
                <a:lnTo>
                  <a:pt x="199093" y="68513"/>
                </a:lnTo>
                <a:lnTo>
                  <a:pt x="236485" y="35529"/>
                </a:lnTo>
                <a:lnTo>
                  <a:pt x="276728" y="10924"/>
                </a:lnTo>
                <a:lnTo>
                  <a:pt x="320809" y="0"/>
                </a:lnTo>
                <a:lnTo>
                  <a:pt x="371728" y="1895"/>
                </a:lnTo>
                <a:lnTo>
                  <a:pt x="421383" y="11896"/>
                </a:lnTo>
                <a:lnTo>
                  <a:pt x="469192" y="28769"/>
                </a:lnTo>
                <a:lnTo>
                  <a:pt x="514573" y="51278"/>
                </a:lnTo>
                <a:lnTo>
                  <a:pt x="556945" y="78189"/>
                </a:lnTo>
                <a:lnTo>
                  <a:pt x="595724" y="108267"/>
                </a:lnTo>
                <a:lnTo>
                  <a:pt x="630331" y="140278"/>
                </a:lnTo>
                <a:lnTo>
                  <a:pt x="660182" y="172986"/>
                </a:lnTo>
                <a:lnTo>
                  <a:pt x="684697" y="205157"/>
                </a:lnTo>
                <a:lnTo>
                  <a:pt x="717847" y="261003"/>
                </a:lnTo>
                <a:lnTo>
                  <a:pt x="741020" y="314106"/>
                </a:lnTo>
                <a:lnTo>
                  <a:pt x="756125" y="361985"/>
                </a:lnTo>
                <a:lnTo>
                  <a:pt x="761820" y="387566"/>
                </a:lnTo>
                <a:lnTo>
                  <a:pt x="761820" y="409829"/>
                </a:lnTo>
                <a:lnTo>
                  <a:pt x="750062" y="437586"/>
                </a:lnTo>
                <a:lnTo>
                  <a:pt x="715607" y="474282"/>
                </a:lnTo>
                <a:lnTo>
                  <a:pt x="688292" y="506960"/>
                </a:lnTo>
                <a:lnTo>
                  <a:pt x="667214" y="535411"/>
                </a:lnTo>
                <a:lnTo>
                  <a:pt x="651468" y="559422"/>
                </a:lnTo>
                <a:lnTo>
                  <a:pt x="645625" y="568721"/>
                </a:lnTo>
                <a:lnTo>
                  <a:pt x="630648" y="590471"/>
                </a:lnTo>
                <a:lnTo>
                  <a:pt x="581538" y="645905"/>
                </a:lnTo>
                <a:lnTo>
                  <a:pt x="545882" y="673922"/>
                </a:lnTo>
                <a:lnTo>
                  <a:pt x="520779" y="689314"/>
                </a:lnTo>
                <a:lnTo>
                  <a:pt x="508211" y="696991"/>
                </a:lnTo>
                <a:lnTo>
                  <a:pt x="497363" y="703987"/>
                </a:lnTo>
                <a:lnTo>
                  <a:pt x="486533" y="711015"/>
                </a:lnTo>
                <a:lnTo>
                  <a:pt x="475537" y="717747"/>
                </a:lnTo>
                <a:lnTo>
                  <a:pt x="464195" y="723858"/>
                </a:lnTo>
                <a:lnTo>
                  <a:pt x="450210" y="728621"/>
                </a:lnTo>
                <a:lnTo>
                  <a:pt x="433218" y="731502"/>
                </a:lnTo>
                <a:lnTo>
                  <a:pt x="415933" y="732461"/>
                </a:lnTo>
                <a:close/>
              </a:path>
            </a:pathLst>
          </a:custGeom>
          <a:solidFill>
            <a:srgbClr val="FDBE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29009" y="6054001"/>
            <a:ext cx="762000" cy="732790"/>
          </a:xfrm>
          <a:custGeom>
            <a:avLst/>
            <a:gdLst/>
            <a:ahLst/>
            <a:cxnLst/>
            <a:rect l="l" t="t" r="r" b="b"/>
            <a:pathLst>
              <a:path w="762000" h="732790">
                <a:moveTo>
                  <a:pt x="415933" y="732461"/>
                </a:moveTo>
                <a:lnTo>
                  <a:pt x="356527" y="722151"/>
                </a:lnTo>
                <a:lnTo>
                  <a:pt x="311553" y="708714"/>
                </a:lnTo>
                <a:lnTo>
                  <a:pt x="266697" y="692152"/>
                </a:lnTo>
                <a:lnTo>
                  <a:pt x="222507" y="673472"/>
                </a:lnTo>
                <a:lnTo>
                  <a:pt x="179534" y="653679"/>
                </a:lnTo>
                <a:lnTo>
                  <a:pt x="138325" y="633777"/>
                </a:lnTo>
                <a:lnTo>
                  <a:pt x="118752" y="597348"/>
                </a:lnTo>
                <a:lnTo>
                  <a:pt x="96169" y="562598"/>
                </a:lnTo>
                <a:lnTo>
                  <a:pt x="72565" y="528392"/>
                </a:lnTo>
                <a:lnTo>
                  <a:pt x="49928" y="493593"/>
                </a:lnTo>
                <a:lnTo>
                  <a:pt x="22950" y="442185"/>
                </a:lnTo>
                <a:lnTo>
                  <a:pt x="0" y="388830"/>
                </a:lnTo>
                <a:lnTo>
                  <a:pt x="11004" y="347382"/>
                </a:lnTo>
                <a:lnTo>
                  <a:pt x="27115" y="307544"/>
                </a:lnTo>
                <a:lnTo>
                  <a:pt x="46574" y="268926"/>
                </a:lnTo>
                <a:lnTo>
                  <a:pt x="67624" y="231142"/>
                </a:lnTo>
                <a:lnTo>
                  <a:pt x="95577" y="182610"/>
                </a:lnTo>
                <a:lnTo>
                  <a:pt x="128916" y="138414"/>
                </a:lnTo>
                <a:lnTo>
                  <a:pt x="163565" y="104575"/>
                </a:lnTo>
                <a:lnTo>
                  <a:pt x="199093" y="68513"/>
                </a:lnTo>
                <a:lnTo>
                  <a:pt x="236485" y="35529"/>
                </a:lnTo>
                <a:lnTo>
                  <a:pt x="276728" y="10924"/>
                </a:lnTo>
                <a:lnTo>
                  <a:pt x="320809" y="0"/>
                </a:lnTo>
                <a:lnTo>
                  <a:pt x="371728" y="1895"/>
                </a:lnTo>
                <a:lnTo>
                  <a:pt x="421383" y="11896"/>
                </a:lnTo>
                <a:lnTo>
                  <a:pt x="469192" y="28769"/>
                </a:lnTo>
                <a:lnTo>
                  <a:pt x="514573" y="51278"/>
                </a:lnTo>
                <a:lnTo>
                  <a:pt x="556945" y="78189"/>
                </a:lnTo>
                <a:lnTo>
                  <a:pt x="595724" y="108267"/>
                </a:lnTo>
                <a:lnTo>
                  <a:pt x="630331" y="140278"/>
                </a:lnTo>
                <a:lnTo>
                  <a:pt x="660182" y="172986"/>
                </a:lnTo>
                <a:lnTo>
                  <a:pt x="684697" y="205157"/>
                </a:lnTo>
                <a:lnTo>
                  <a:pt x="717847" y="261003"/>
                </a:lnTo>
                <a:lnTo>
                  <a:pt x="741020" y="314106"/>
                </a:lnTo>
                <a:lnTo>
                  <a:pt x="756125" y="361985"/>
                </a:lnTo>
                <a:lnTo>
                  <a:pt x="761820" y="387566"/>
                </a:lnTo>
                <a:lnTo>
                  <a:pt x="761820" y="409829"/>
                </a:lnTo>
                <a:lnTo>
                  <a:pt x="750062" y="437586"/>
                </a:lnTo>
                <a:lnTo>
                  <a:pt x="715607" y="474282"/>
                </a:lnTo>
                <a:lnTo>
                  <a:pt x="688292" y="506960"/>
                </a:lnTo>
                <a:lnTo>
                  <a:pt x="667214" y="535411"/>
                </a:lnTo>
                <a:lnTo>
                  <a:pt x="651468" y="559422"/>
                </a:lnTo>
                <a:lnTo>
                  <a:pt x="645625" y="568721"/>
                </a:lnTo>
                <a:lnTo>
                  <a:pt x="630648" y="590471"/>
                </a:lnTo>
                <a:lnTo>
                  <a:pt x="581538" y="645905"/>
                </a:lnTo>
                <a:lnTo>
                  <a:pt x="545882" y="673922"/>
                </a:lnTo>
                <a:lnTo>
                  <a:pt x="520779" y="689314"/>
                </a:lnTo>
                <a:lnTo>
                  <a:pt x="508211" y="696991"/>
                </a:lnTo>
                <a:lnTo>
                  <a:pt x="497363" y="703987"/>
                </a:lnTo>
                <a:lnTo>
                  <a:pt x="486533" y="711015"/>
                </a:lnTo>
                <a:lnTo>
                  <a:pt x="475537" y="717747"/>
                </a:lnTo>
                <a:lnTo>
                  <a:pt x="464195" y="723858"/>
                </a:lnTo>
                <a:lnTo>
                  <a:pt x="450210" y="728621"/>
                </a:lnTo>
                <a:lnTo>
                  <a:pt x="433218" y="731502"/>
                </a:lnTo>
                <a:lnTo>
                  <a:pt x="415933" y="732461"/>
                </a:lnTo>
                <a:close/>
              </a:path>
            </a:pathLst>
          </a:custGeom>
          <a:solidFill>
            <a:srgbClr val="FDBE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92730" y="2357842"/>
            <a:ext cx="437515" cy="4408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90"/>
              </a:spcBef>
            </a:pPr>
            <a:r>
              <a:rPr sz="4450" spc="-850" dirty="0">
                <a:latin typeface="Tahoma"/>
                <a:cs typeface="Tahoma"/>
              </a:rPr>
              <a:t>1.</a:t>
            </a:r>
            <a:endParaRPr sz="4450" dirty="0">
              <a:latin typeface="Tahoma"/>
              <a:cs typeface="Tahoma"/>
            </a:endParaRPr>
          </a:p>
          <a:p>
            <a:pPr marL="19050">
              <a:lnSpc>
                <a:spcPct val="100000"/>
              </a:lnSpc>
              <a:spcBef>
                <a:spcPts val="4385"/>
              </a:spcBef>
            </a:pPr>
            <a:r>
              <a:rPr sz="4450" spc="-350" dirty="0">
                <a:latin typeface="Tahoma"/>
                <a:cs typeface="Tahoma"/>
              </a:rPr>
              <a:t>2.</a:t>
            </a:r>
            <a:endParaRPr sz="4450" dirty="0">
              <a:latin typeface="Tahoma"/>
              <a:cs typeface="Tahoma"/>
            </a:endParaRPr>
          </a:p>
          <a:p>
            <a:pPr marL="22225">
              <a:lnSpc>
                <a:spcPct val="100000"/>
              </a:lnSpc>
              <a:spcBef>
                <a:spcPts val="4385"/>
              </a:spcBef>
            </a:pPr>
            <a:r>
              <a:rPr sz="4450" spc="-375" dirty="0">
                <a:latin typeface="Tahoma"/>
                <a:cs typeface="Tahoma"/>
              </a:rPr>
              <a:t>3.</a:t>
            </a:r>
            <a:endParaRPr sz="44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90"/>
              </a:spcBef>
            </a:pPr>
            <a:r>
              <a:rPr sz="4450" spc="-305" dirty="0">
                <a:latin typeface="Tahoma"/>
                <a:cs typeface="Tahoma"/>
              </a:rPr>
              <a:t>4.</a:t>
            </a:r>
            <a:endParaRPr sz="445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29009" y="7289102"/>
            <a:ext cx="762000" cy="732790"/>
          </a:xfrm>
          <a:custGeom>
            <a:avLst/>
            <a:gdLst/>
            <a:ahLst/>
            <a:cxnLst/>
            <a:rect l="l" t="t" r="r" b="b"/>
            <a:pathLst>
              <a:path w="762000" h="732790">
                <a:moveTo>
                  <a:pt x="415933" y="732461"/>
                </a:moveTo>
                <a:lnTo>
                  <a:pt x="356527" y="722151"/>
                </a:lnTo>
                <a:lnTo>
                  <a:pt x="311553" y="708714"/>
                </a:lnTo>
                <a:lnTo>
                  <a:pt x="266697" y="692152"/>
                </a:lnTo>
                <a:lnTo>
                  <a:pt x="222507" y="673472"/>
                </a:lnTo>
                <a:lnTo>
                  <a:pt x="179534" y="653679"/>
                </a:lnTo>
                <a:lnTo>
                  <a:pt x="138325" y="633777"/>
                </a:lnTo>
                <a:lnTo>
                  <a:pt x="118752" y="597348"/>
                </a:lnTo>
                <a:lnTo>
                  <a:pt x="96169" y="562598"/>
                </a:lnTo>
                <a:lnTo>
                  <a:pt x="72565" y="528392"/>
                </a:lnTo>
                <a:lnTo>
                  <a:pt x="49928" y="493593"/>
                </a:lnTo>
                <a:lnTo>
                  <a:pt x="22950" y="442185"/>
                </a:lnTo>
                <a:lnTo>
                  <a:pt x="0" y="388830"/>
                </a:lnTo>
                <a:lnTo>
                  <a:pt x="11004" y="347382"/>
                </a:lnTo>
                <a:lnTo>
                  <a:pt x="27115" y="307544"/>
                </a:lnTo>
                <a:lnTo>
                  <a:pt x="46574" y="268926"/>
                </a:lnTo>
                <a:lnTo>
                  <a:pt x="67624" y="231142"/>
                </a:lnTo>
                <a:lnTo>
                  <a:pt x="95577" y="182610"/>
                </a:lnTo>
                <a:lnTo>
                  <a:pt x="128916" y="138414"/>
                </a:lnTo>
                <a:lnTo>
                  <a:pt x="163565" y="104575"/>
                </a:lnTo>
                <a:lnTo>
                  <a:pt x="199093" y="68513"/>
                </a:lnTo>
                <a:lnTo>
                  <a:pt x="236485" y="35529"/>
                </a:lnTo>
                <a:lnTo>
                  <a:pt x="276728" y="10924"/>
                </a:lnTo>
                <a:lnTo>
                  <a:pt x="320809" y="0"/>
                </a:lnTo>
                <a:lnTo>
                  <a:pt x="371728" y="1895"/>
                </a:lnTo>
                <a:lnTo>
                  <a:pt x="421383" y="11896"/>
                </a:lnTo>
                <a:lnTo>
                  <a:pt x="469192" y="28769"/>
                </a:lnTo>
                <a:lnTo>
                  <a:pt x="514573" y="51278"/>
                </a:lnTo>
                <a:lnTo>
                  <a:pt x="556945" y="78189"/>
                </a:lnTo>
                <a:lnTo>
                  <a:pt x="595724" y="108267"/>
                </a:lnTo>
                <a:lnTo>
                  <a:pt x="630331" y="140278"/>
                </a:lnTo>
                <a:lnTo>
                  <a:pt x="660182" y="172986"/>
                </a:lnTo>
                <a:lnTo>
                  <a:pt x="684697" y="205157"/>
                </a:lnTo>
                <a:lnTo>
                  <a:pt x="717847" y="261003"/>
                </a:lnTo>
                <a:lnTo>
                  <a:pt x="741020" y="314106"/>
                </a:lnTo>
                <a:lnTo>
                  <a:pt x="756125" y="361985"/>
                </a:lnTo>
                <a:lnTo>
                  <a:pt x="761820" y="387566"/>
                </a:lnTo>
                <a:lnTo>
                  <a:pt x="761820" y="409829"/>
                </a:lnTo>
                <a:lnTo>
                  <a:pt x="750062" y="437586"/>
                </a:lnTo>
                <a:lnTo>
                  <a:pt x="715607" y="474282"/>
                </a:lnTo>
                <a:lnTo>
                  <a:pt x="688292" y="506960"/>
                </a:lnTo>
                <a:lnTo>
                  <a:pt x="667214" y="535411"/>
                </a:lnTo>
                <a:lnTo>
                  <a:pt x="651468" y="559422"/>
                </a:lnTo>
                <a:lnTo>
                  <a:pt x="645625" y="568721"/>
                </a:lnTo>
                <a:lnTo>
                  <a:pt x="630648" y="590471"/>
                </a:lnTo>
                <a:lnTo>
                  <a:pt x="581538" y="645905"/>
                </a:lnTo>
                <a:lnTo>
                  <a:pt x="545882" y="673922"/>
                </a:lnTo>
                <a:lnTo>
                  <a:pt x="520779" y="689314"/>
                </a:lnTo>
                <a:lnTo>
                  <a:pt x="508211" y="696991"/>
                </a:lnTo>
                <a:lnTo>
                  <a:pt x="497363" y="703987"/>
                </a:lnTo>
                <a:lnTo>
                  <a:pt x="486533" y="711015"/>
                </a:lnTo>
                <a:lnTo>
                  <a:pt x="475537" y="717747"/>
                </a:lnTo>
                <a:lnTo>
                  <a:pt x="464195" y="723858"/>
                </a:lnTo>
                <a:lnTo>
                  <a:pt x="450210" y="728621"/>
                </a:lnTo>
                <a:lnTo>
                  <a:pt x="433218" y="731502"/>
                </a:lnTo>
                <a:lnTo>
                  <a:pt x="415933" y="732461"/>
                </a:lnTo>
                <a:close/>
              </a:path>
            </a:pathLst>
          </a:custGeom>
          <a:solidFill>
            <a:srgbClr val="FDBE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29009" y="8524203"/>
            <a:ext cx="762000" cy="732790"/>
          </a:xfrm>
          <a:custGeom>
            <a:avLst/>
            <a:gdLst/>
            <a:ahLst/>
            <a:cxnLst/>
            <a:rect l="l" t="t" r="r" b="b"/>
            <a:pathLst>
              <a:path w="762000" h="732790">
                <a:moveTo>
                  <a:pt x="415933" y="732461"/>
                </a:moveTo>
                <a:lnTo>
                  <a:pt x="356527" y="722151"/>
                </a:lnTo>
                <a:lnTo>
                  <a:pt x="311553" y="708714"/>
                </a:lnTo>
                <a:lnTo>
                  <a:pt x="266697" y="692152"/>
                </a:lnTo>
                <a:lnTo>
                  <a:pt x="222507" y="673472"/>
                </a:lnTo>
                <a:lnTo>
                  <a:pt x="179534" y="653679"/>
                </a:lnTo>
                <a:lnTo>
                  <a:pt x="138325" y="633777"/>
                </a:lnTo>
                <a:lnTo>
                  <a:pt x="118752" y="597348"/>
                </a:lnTo>
                <a:lnTo>
                  <a:pt x="96169" y="562598"/>
                </a:lnTo>
                <a:lnTo>
                  <a:pt x="72565" y="528392"/>
                </a:lnTo>
                <a:lnTo>
                  <a:pt x="49928" y="493593"/>
                </a:lnTo>
                <a:lnTo>
                  <a:pt x="22950" y="442185"/>
                </a:lnTo>
                <a:lnTo>
                  <a:pt x="0" y="388830"/>
                </a:lnTo>
                <a:lnTo>
                  <a:pt x="11004" y="347382"/>
                </a:lnTo>
                <a:lnTo>
                  <a:pt x="27115" y="307544"/>
                </a:lnTo>
                <a:lnTo>
                  <a:pt x="46574" y="268926"/>
                </a:lnTo>
                <a:lnTo>
                  <a:pt x="67624" y="231142"/>
                </a:lnTo>
                <a:lnTo>
                  <a:pt x="95577" y="182610"/>
                </a:lnTo>
                <a:lnTo>
                  <a:pt x="128916" y="138414"/>
                </a:lnTo>
                <a:lnTo>
                  <a:pt x="163565" y="104575"/>
                </a:lnTo>
                <a:lnTo>
                  <a:pt x="199093" y="68513"/>
                </a:lnTo>
                <a:lnTo>
                  <a:pt x="236485" y="35529"/>
                </a:lnTo>
                <a:lnTo>
                  <a:pt x="276728" y="10924"/>
                </a:lnTo>
                <a:lnTo>
                  <a:pt x="320809" y="0"/>
                </a:lnTo>
                <a:lnTo>
                  <a:pt x="371728" y="1895"/>
                </a:lnTo>
                <a:lnTo>
                  <a:pt x="421383" y="11896"/>
                </a:lnTo>
                <a:lnTo>
                  <a:pt x="469192" y="28769"/>
                </a:lnTo>
                <a:lnTo>
                  <a:pt x="514573" y="51278"/>
                </a:lnTo>
                <a:lnTo>
                  <a:pt x="556945" y="78189"/>
                </a:lnTo>
                <a:lnTo>
                  <a:pt x="595724" y="108267"/>
                </a:lnTo>
                <a:lnTo>
                  <a:pt x="630331" y="140278"/>
                </a:lnTo>
                <a:lnTo>
                  <a:pt x="660182" y="172986"/>
                </a:lnTo>
                <a:lnTo>
                  <a:pt x="684697" y="205157"/>
                </a:lnTo>
                <a:lnTo>
                  <a:pt x="717847" y="261003"/>
                </a:lnTo>
                <a:lnTo>
                  <a:pt x="741020" y="314106"/>
                </a:lnTo>
                <a:lnTo>
                  <a:pt x="756125" y="361985"/>
                </a:lnTo>
                <a:lnTo>
                  <a:pt x="761820" y="387566"/>
                </a:lnTo>
                <a:lnTo>
                  <a:pt x="761820" y="409829"/>
                </a:lnTo>
                <a:lnTo>
                  <a:pt x="750062" y="437586"/>
                </a:lnTo>
                <a:lnTo>
                  <a:pt x="715607" y="474282"/>
                </a:lnTo>
                <a:lnTo>
                  <a:pt x="688292" y="506960"/>
                </a:lnTo>
                <a:lnTo>
                  <a:pt x="667214" y="535411"/>
                </a:lnTo>
                <a:lnTo>
                  <a:pt x="651468" y="559422"/>
                </a:lnTo>
                <a:lnTo>
                  <a:pt x="645625" y="568721"/>
                </a:lnTo>
                <a:lnTo>
                  <a:pt x="630648" y="590471"/>
                </a:lnTo>
                <a:lnTo>
                  <a:pt x="581538" y="645905"/>
                </a:lnTo>
                <a:lnTo>
                  <a:pt x="545882" y="673922"/>
                </a:lnTo>
                <a:lnTo>
                  <a:pt x="520779" y="689314"/>
                </a:lnTo>
                <a:lnTo>
                  <a:pt x="508211" y="696991"/>
                </a:lnTo>
                <a:lnTo>
                  <a:pt x="497363" y="703987"/>
                </a:lnTo>
                <a:lnTo>
                  <a:pt x="486533" y="711015"/>
                </a:lnTo>
                <a:lnTo>
                  <a:pt x="475537" y="717747"/>
                </a:lnTo>
                <a:lnTo>
                  <a:pt x="464195" y="723858"/>
                </a:lnTo>
                <a:lnTo>
                  <a:pt x="450210" y="728621"/>
                </a:lnTo>
                <a:lnTo>
                  <a:pt x="433218" y="731502"/>
                </a:lnTo>
                <a:lnTo>
                  <a:pt x="415933" y="732461"/>
                </a:lnTo>
                <a:close/>
              </a:path>
            </a:pathLst>
          </a:custGeom>
          <a:solidFill>
            <a:srgbClr val="FDBE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92730" y="7298245"/>
            <a:ext cx="437515" cy="19380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0"/>
              </a:spcBef>
            </a:pPr>
            <a:r>
              <a:rPr sz="4450" spc="-340" dirty="0">
                <a:latin typeface="Tahoma"/>
                <a:cs typeface="Tahoma"/>
              </a:rPr>
              <a:t>5.</a:t>
            </a:r>
            <a:endParaRPr sz="4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385"/>
              </a:spcBef>
            </a:pPr>
            <a:r>
              <a:rPr sz="4450" spc="-305" dirty="0">
                <a:latin typeface="Tahoma"/>
                <a:cs typeface="Tahoma"/>
              </a:rPr>
              <a:t>6.</a:t>
            </a:r>
            <a:endParaRPr sz="4450">
              <a:latin typeface="Tahoma"/>
              <a:cs typeface="Tahom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1343B-9149-4B0C-A10D-0161D84B97C0}"/>
              </a:ext>
            </a:extLst>
          </p:cNvPr>
          <p:cNvSpPr txBox="1"/>
          <p:nvPr/>
        </p:nvSpPr>
        <p:spPr>
          <a:xfrm>
            <a:off x="10114953" y="2079883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Skill barter System </a:t>
            </a:r>
            <a:endParaRPr lang="en-IN" sz="5400" dirty="0">
              <a:latin typeface="Britannic Bold" panose="020B09030607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B51506-B60A-4A3F-9DD9-447E98A00FE4}"/>
              </a:ext>
            </a:extLst>
          </p:cNvPr>
          <p:cNvSpPr txBox="1"/>
          <p:nvPr/>
        </p:nvSpPr>
        <p:spPr>
          <a:xfrm>
            <a:off x="10114953" y="3343553"/>
            <a:ext cx="7251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AI Matchmaking</a:t>
            </a:r>
            <a:endParaRPr lang="en-IN" sz="5400" dirty="0">
              <a:latin typeface="Britannic Bold" panose="020B09030607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D0B7A-826D-4F52-B627-B9EA107D7DDB}"/>
              </a:ext>
            </a:extLst>
          </p:cNvPr>
          <p:cNvSpPr txBox="1"/>
          <p:nvPr/>
        </p:nvSpPr>
        <p:spPr>
          <a:xfrm>
            <a:off x="10134421" y="5953648"/>
            <a:ext cx="9995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Multi- Language Support</a:t>
            </a:r>
            <a:endParaRPr lang="en-IN" sz="5400" dirty="0">
              <a:latin typeface="Britannic Bold" panose="020B09030607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4F31BA-886E-4312-9775-9AD2E3CF23B0}"/>
              </a:ext>
            </a:extLst>
          </p:cNvPr>
          <p:cNvSpPr txBox="1"/>
          <p:nvPr/>
        </p:nvSpPr>
        <p:spPr>
          <a:xfrm>
            <a:off x="10109510" y="8312935"/>
            <a:ext cx="88588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Verification &amp; Doubt</a:t>
            </a:r>
          </a:p>
          <a:p>
            <a:r>
              <a:rPr lang="en-US" sz="5400" dirty="0">
                <a:latin typeface="Britannic Bold" panose="020B0903060703020204" pitchFamily="34" charset="0"/>
              </a:rPr>
              <a:t>Solving</a:t>
            </a:r>
            <a:endParaRPr lang="en-IN" sz="5400" dirty="0">
              <a:latin typeface="Britannic Bold" panose="020B09030607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6A764C-9E87-4AB3-8A4D-6E5511A8129A}"/>
              </a:ext>
            </a:extLst>
          </p:cNvPr>
          <p:cNvSpPr txBox="1"/>
          <p:nvPr/>
        </p:nvSpPr>
        <p:spPr>
          <a:xfrm>
            <a:off x="10109510" y="7199149"/>
            <a:ext cx="10319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Community &amp; Networking</a:t>
            </a:r>
            <a:endParaRPr lang="en-IN" sz="5400" dirty="0">
              <a:latin typeface="Britannic Bold" panose="020B09030607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2D242B-CA25-404E-B8D5-02F73149D041}"/>
              </a:ext>
            </a:extLst>
          </p:cNvPr>
          <p:cNvSpPr txBox="1"/>
          <p:nvPr/>
        </p:nvSpPr>
        <p:spPr>
          <a:xfrm>
            <a:off x="10134421" y="4681835"/>
            <a:ext cx="7481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Britannic Bold" panose="020B0903060703020204" pitchFamily="34" charset="0"/>
              </a:rPr>
              <a:t>Free Learning Platform </a:t>
            </a:r>
            <a:endParaRPr lang="en-IN" sz="5400" dirty="0">
              <a:latin typeface="Britannic Bold" panose="020B0903060703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75619" y="-8900"/>
            <a:ext cx="5107305" cy="6668134"/>
          </a:xfrm>
          <a:custGeom>
            <a:avLst/>
            <a:gdLst/>
            <a:ahLst/>
            <a:cxnLst/>
            <a:rect l="l" t="t" r="r" b="b"/>
            <a:pathLst>
              <a:path w="5107305" h="6668134">
                <a:moveTo>
                  <a:pt x="5107160" y="6386711"/>
                </a:moveTo>
                <a:lnTo>
                  <a:pt x="5077495" y="6393699"/>
                </a:lnTo>
                <a:lnTo>
                  <a:pt x="5024260" y="6419024"/>
                </a:lnTo>
                <a:lnTo>
                  <a:pt x="4963821" y="6433863"/>
                </a:lnTo>
                <a:lnTo>
                  <a:pt x="4911788" y="6458253"/>
                </a:lnTo>
                <a:lnTo>
                  <a:pt x="4852575" y="6472139"/>
                </a:lnTo>
                <a:lnTo>
                  <a:pt x="4801790" y="6495558"/>
                </a:lnTo>
                <a:lnTo>
                  <a:pt x="4686558" y="6520844"/>
                </a:lnTo>
                <a:lnTo>
                  <a:pt x="4637731" y="6542741"/>
                </a:lnTo>
                <a:lnTo>
                  <a:pt x="4526515" y="6564902"/>
                </a:lnTo>
                <a:lnTo>
                  <a:pt x="4418092" y="6584891"/>
                </a:lnTo>
                <a:lnTo>
                  <a:pt x="4372754" y="6604072"/>
                </a:lnTo>
                <a:lnTo>
                  <a:pt x="4320349" y="6612661"/>
                </a:lnTo>
                <a:lnTo>
                  <a:pt x="4268688" y="6620671"/>
                </a:lnTo>
                <a:lnTo>
                  <a:pt x="4217782" y="6628094"/>
                </a:lnTo>
                <a:lnTo>
                  <a:pt x="4167641" y="6634921"/>
                </a:lnTo>
                <a:lnTo>
                  <a:pt x="4118279" y="6641143"/>
                </a:lnTo>
                <a:lnTo>
                  <a:pt x="4069705" y="6646751"/>
                </a:lnTo>
                <a:lnTo>
                  <a:pt x="4021931" y="6651737"/>
                </a:lnTo>
                <a:lnTo>
                  <a:pt x="3974969" y="6656091"/>
                </a:lnTo>
                <a:lnTo>
                  <a:pt x="3928830" y="6659805"/>
                </a:lnTo>
                <a:lnTo>
                  <a:pt x="3883525" y="6662870"/>
                </a:lnTo>
                <a:lnTo>
                  <a:pt x="3839066" y="6665277"/>
                </a:lnTo>
                <a:lnTo>
                  <a:pt x="3795464" y="6667017"/>
                </a:lnTo>
                <a:lnTo>
                  <a:pt x="3752731" y="6668082"/>
                </a:lnTo>
                <a:lnTo>
                  <a:pt x="3703079" y="6658438"/>
                </a:lnTo>
                <a:lnTo>
                  <a:pt x="3662117" y="6658125"/>
                </a:lnTo>
                <a:lnTo>
                  <a:pt x="3622057" y="6657109"/>
                </a:lnTo>
                <a:lnTo>
                  <a:pt x="3582911" y="6655383"/>
                </a:lnTo>
                <a:lnTo>
                  <a:pt x="3544690" y="6652936"/>
                </a:lnTo>
                <a:lnTo>
                  <a:pt x="3463272" y="6635825"/>
                </a:lnTo>
                <a:lnTo>
                  <a:pt x="3427896" y="6631165"/>
                </a:lnTo>
                <a:lnTo>
                  <a:pt x="3393490" y="6625751"/>
                </a:lnTo>
                <a:lnTo>
                  <a:pt x="3360067" y="6619572"/>
                </a:lnTo>
                <a:lnTo>
                  <a:pt x="3327637" y="6612621"/>
                </a:lnTo>
                <a:lnTo>
                  <a:pt x="3288414" y="6594864"/>
                </a:lnTo>
                <a:lnTo>
                  <a:pt x="3258005" y="6586340"/>
                </a:lnTo>
                <a:lnTo>
                  <a:pt x="3228624" y="6577016"/>
                </a:lnTo>
                <a:lnTo>
                  <a:pt x="3200282" y="6566885"/>
                </a:lnTo>
                <a:lnTo>
                  <a:pt x="3165192" y="6545912"/>
                </a:lnTo>
                <a:lnTo>
                  <a:pt x="3138962" y="6534137"/>
                </a:lnTo>
                <a:lnTo>
                  <a:pt x="3113805" y="6521527"/>
                </a:lnTo>
                <a:lnTo>
                  <a:pt x="3089733" y="6508073"/>
                </a:lnTo>
                <a:lnTo>
                  <a:pt x="3066757" y="6493767"/>
                </a:lnTo>
                <a:lnTo>
                  <a:pt x="3037089" y="6468576"/>
                </a:lnTo>
                <a:lnTo>
                  <a:pt x="3016339" y="6452538"/>
                </a:lnTo>
                <a:lnTo>
                  <a:pt x="2978239" y="6417816"/>
                </a:lnTo>
                <a:lnTo>
                  <a:pt x="2953114" y="6389090"/>
                </a:lnTo>
                <a:lnTo>
                  <a:pt x="2921965" y="6348961"/>
                </a:lnTo>
                <a:lnTo>
                  <a:pt x="2895563" y="6305138"/>
                </a:lnTo>
                <a:lnTo>
                  <a:pt x="2876372" y="6271796"/>
                </a:lnTo>
                <a:lnTo>
                  <a:pt x="2866201" y="6247527"/>
                </a:lnTo>
                <a:lnTo>
                  <a:pt x="2857262" y="6222300"/>
                </a:lnTo>
                <a:lnTo>
                  <a:pt x="2843790" y="6184509"/>
                </a:lnTo>
                <a:lnTo>
                  <a:pt x="2839494" y="6155670"/>
                </a:lnTo>
                <a:lnTo>
                  <a:pt x="2836576" y="6125759"/>
                </a:lnTo>
                <a:lnTo>
                  <a:pt x="2827237" y="6084752"/>
                </a:lnTo>
                <a:lnTo>
                  <a:pt x="2826984" y="6052766"/>
                </a:lnTo>
                <a:lnTo>
                  <a:pt x="2827931" y="6019848"/>
                </a:lnTo>
                <a:lnTo>
                  <a:pt x="2830076" y="5985998"/>
                </a:lnTo>
                <a:lnTo>
                  <a:pt x="2833421" y="5951214"/>
                </a:lnTo>
                <a:lnTo>
                  <a:pt x="2833279" y="5919143"/>
                </a:lnTo>
                <a:lnTo>
                  <a:pt x="2837026" y="5851865"/>
                </a:lnTo>
                <a:lnTo>
                  <a:pt x="2846013" y="5780510"/>
                </a:lnTo>
                <a:lnTo>
                  <a:pt x="2860084" y="5705200"/>
                </a:lnTo>
                <a:lnTo>
                  <a:pt x="2868977" y="5666100"/>
                </a:lnTo>
                <a:lnTo>
                  <a:pt x="2879081" y="5626058"/>
                </a:lnTo>
                <a:lnTo>
                  <a:pt x="2890376" y="5585088"/>
                </a:lnTo>
                <a:lnTo>
                  <a:pt x="2902844" y="5543207"/>
                </a:lnTo>
                <a:lnTo>
                  <a:pt x="2916465" y="5500429"/>
                </a:lnTo>
                <a:lnTo>
                  <a:pt x="2931218" y="5456769"/>
                </a:lnTo>
                <a:lnTo>
                  <a:pt x="2947084" y="5412244"/>
                </a:lnTo>
                <a:lnTo>
                  <a:pt x="2964043" y="5366868"/>
                </a:lnTo>
                <a:lnTo>
                  <a:pt x="2982076" y="5320658"/>
                </a:lnTo>
                <a:lnTo>
                  <a:pt x="3001163" y="5273627"/>
                </a:lnTo>
                <a:lnTo>
                  <a:pt x="3021283" y="5225792"/>
                </a:lnTo>
                <a:lnTo>
                  <a:pt x="3042418" y="5177168"/>
                </a:lnTo>
                <a:lnTo>
                  <a:pt x="3064548" y="5127770"/>
                </a:lnTo>
                <a:lnTo>
                  <a:pt x="3087652" y="5077613"/>
                </a:lnTo>
                <a:lnTo>
                  <a:pt x="3111712" y="5026714"/>
                </a:lnTo>
                <a:lnTo>
                  <a:pt x="3136706" y="4975086"/>
                </a:lnTo>
                <a:lnTo>
                  <a:pt x="3162617" y="4922747"/>
                </a:lnTo>
                <a:lnTo>
                  <a:pt x="3189423" y="4869710"/>
                </a:lnTo>
                <a:lnTo>
                  <a:pt x="3245645" y="4761607"/>
                </a:lnTo>
                <a:lnTo>
                  <a:pt x="3267222" y="4696548"/>
                </a:lnTo>
                <a:lnTo>
                  <a:pt x="3328405" y="4584586"/>
                </a:lnTo>
                <a:lnTo>
                  <a:pt x="3392698" y="4470204"/>
                </a:lnTo>
                <a:lnTo>
                  <a:pt x="3267613" y="4535336"/>
                </a:lnTo>
                <a:lnTo>
                  <a:pt x="3198988" y="4556545"/>
                </a:lnTo>
                <a:lnTo>
                  <a:pt x="3139337" y="4586861"/>
                </a:lnTo>
                <a:lnTo>
                  <a:pt x="3073090" y="4606219"/>
                </a:lnTo>
                <a:lnTo>
                  <a:pt x="3015869" y="4634645"/>
                </a:lnTo>
                <a:lnTo>
                  <a:pt x="2952103" y="4652073"/>
                </a:lnTo>
                <a:lnTo>
                  <a:pt x="2897412" y="4678531"/>
                </a:lnTo>
                <a:lnTo>
                  <a:pt x="2836226" y="4693951"/>
                </a:lnTo>
                <a:lnTo>
                  <a:pt x="2784167" y="4718362"/>
                </a:lnTo>
                <a:lnTo>
                  <a:pt x="2725664" y="4731695"/>
                </a:lnTo>
                <a:lnTo>
                  <a:pt x="2668539" y="4743956"/>
                </a:lnTo>
                <a:lnTo>
                  <a:pt x="2620617" y="4765148"/>
                </a:lnTo>
                <a:lnTo>
                  <a:pt x="2566326" y="4775204"/>
                </a:lnTo>
                <a:lnTo>
                  <a:pt x="2513490" y="4784128"/>
                </a:lnTo>
                <a:lnTo>
                  <a:pt x="2462133" y="4791901"/>
                </a:lnTo>
                <a:lnTo>
                  <a:pt x="2420081" y="4808527"/>
                </a:lnTo>
                <a:lnTo>
                  <a:pt x="2371760" y="4813938"/>
                </a:lnTo>
                <a:lnTo>
                  <a:pt x="2324995" y="4818139"/>
                </a:lnTo>
                <a:lnTo>
                  <a:pt x="2279811" y="4821111"/>
                </a:lnTo>
                <a:lnTo>
                  <a:pt x="2236233" y="4822832"/>
                </a:lnTo>
                <a:lnTo>
                  <a:pt x="2194287" y="4823284"/>
                </a:lnTo>
                <a:lnTo>
                  <a:pt x="2153997" y="4822447"/>
                </a:lnTo>
                <a:lnTo>
                  <a:pt x="2115390" y="4820302"/>
                </a:lnTo>
                <a:lnTo>
                  <a:pt x="2086288" y="4826852"/>
                </a:lnTo>
                <a:lnTo>
                  <a:pt x="2017710" y="4815842"/>
                </a:lnTo>
                <a:lnTo>
                  <a:pt x="1956264" y="4799283"/>
                </a:lnTo>
                <a:lnTo>
                  <a:pt x="1902153" y="4777018"/>
                </a:lnTo>
                <a:lnTo>
                  <a:pt x="1855577" y="4748890"/>
                </a:lnTo>
                <a:lnTo>
                  <a:pt x="1816740" y="4714742"/>
                </a:lnTo>
                <a:lnTo>
                  <a:pt x="1785387" y="4674770"/>
                </a:lnTo>
                <a:lnTo>
                  <a:pt x="1767573" y="4640357"/>
                </a:lnTo>
                <a:lnTo>
                  <a:pt x="1756859" y="4616511"/>
                </a:lnTo>
                <a:lnTo>
                  <a:pt x="1755062" y="4601818"/>
                </a:lnTo>
                <a:lnTo>
                  <a:pt x="1746705" y="4576138"/>
                </a:lnTo>
                <a:lnTo>
                  <a:pt x="1739573" y="4549505"/>
                </a:lnTo>
                <a:lnTo>
                  <a:pt x="1741452" y="4531953"/>
                </a:lnTo>
                <a:lnTo>
                  <a:pt x="1736730" y="4503445"/>
                </a:lnTo>
                <a:lnTo>
                  <a:pt x="1733193" y="4474015"/>
                </a:lnTo>
                <a:lnTo>
                  <a:pt x="1738626" y="4453697"/>
                </a:lnTo>
                <a:lnTo>
                  <a:pt x="1737419" y="4422455"/>
                </a:lnTo>
                <a:lnTo>
                  <a:pt x="1737357" y="4390322"/>
                </a:lnTo>
                <a:lnTo>
                  <a:pt x="1738425" y="4357309"/>
                </a:lnTo>
                <a:lnTo>
                  <a:pt x="1748411" y="4333450"/>
                </a:lnTo>
                <a:lnTo>
                  <a:pt x="1751702" y="4298707"/>
                </a:lnTo>
                <a:lnTo>
                  <a:pt x="1761546" y="4226686"/>
                </a:lnTo>
                <a:lnTo>
                  <a:pt x="1775647" y="4151353"/>
                </a:lnTo>
                <a:lnTo>
                  <a:pt x="1792058" y="4122494"/>
                </a:lnTo>
                <a:lnTo>
                  <a:pt x="1801696" y="4082814"/>
                </a:lnTo>
                <a:lnTo>
                  <a:pt x="1812345" y="4042348"/>
                </a:lnTo>
                <a:lnTo>
                  <a:pt x="1823991" y="4001106"/>
                </a:lnTo>
                <a:lnTo>
                  <a:pt x="1836622" y="3959098"/>
                </a:lnTo>
                <a:lnTo>
                  <a:pt x="1850223" y="3916335"/>
                </a:lnTo>
                <a:lnTo>
                  <a:pt x="1864781" y="3872827"/>
                </a:lnTo>
                <a:lnTo>
                  <a:pt x="1880283" y="3828585"/>
                </a:lnTo>
                <a:lnTo>
                  <a:pt x="1896716" y="3783619"/>
                </a:lnTo>
                <a:lnTo>
                  <a:pt x="1914066" y="3737939"/>
                </a:lnTo>
                <a:lnTo>
                  <a:pt x="1932320" y="3691557"/>
                </a:lnTo>
                <a:lnTo>
                  <a:pt x="1951464" y="3644481"/>
                </a:lnTo>
                <a:lnTo>
                  <a:pt x="1971485" y="3596724"/>
                </a:lnTo>
                <a:lnTo>
                  <a:pt x="1992370" y="3548294"/>
                </a:lnTo>
                <a:lnTo>
                  <a:pt x="2021903" y="3509227"/>
                </a:lnTo>
                <a:lnTo>
                  <a:pt x="2044475" y="3459485"/>
                </a:lnTo>
                <a:lnTo>
                  <a:pt x="2067870" y="3409102"/>
                </a:lnTo>
                <a:lnTo>
                  <a:pt x="2117077" y="3306456"/>
                </a:lnTo>
                <a:lnTo>
                  <a:pt x="2169417" y="3201373"/>
                </a:lnTo>
                <a:lnTo>
                  <a:pt x="2224783" y="3093936"/>
                </a:lnTo>
                <a:lnTo>
                  <a:pt x="2283068" y="2984228"/>
                </a:lnTo>
                <a:lnTo>
                  <a:pt x="2344165" y="2872333"/>
                </a:lnTo>
                <a:lnTo>
                  <a:pt x="2440848" y="2700570"/>
                </a:lnTo>
                <a:lnTo>
                  <a:pt x="2578600" y="2464675"/>
                </a:lnTo>
                <a:lnTo>
                  <a:pt x="2725671" y="2221529"/>
                </a:lnTo>
                <a:lnTo>
                  <a:pt x="2771592" y="2169712"/>
                </a:lnTo>
                <a:lnTo>
                  <a:pt x="2578274" y="2271839"/>
                </a:lnTo>
                <a:lnTo>
                  <a:pt x="2523062" y="2314793"/>
                </a:lnTo>
                <a:lnTo>
                  <a:pt x="2278557" y="2440652"/>
                </a:lnTo>
                <a:lnTo>
                  <a:pt x="2227184" y="2480619"/>
                </a:lnTo>
                <a:lnTo>
                  <a:pt x="2111291" y="2538601"/>
                </a:lnTo>
                <a:lnTo>
                  <a:pt x="1836511" y="2671922"/>
                </a:lnTo>
                <a:lnTo>
                  <a:pt x="1633023" y="2765870"/>
                </a:lnTo>
                <a:lnTo>
                  <a:pt x="1490543" y="2828446"/>
                </a:lnTo>
                <a:lnTo>
                  <a:pt x="1400599" y="2866239"/>
                </a:lnTo>
                <a:lnTo>
                  <a:pt x="1314826" y="2900788"/>
                </a:lnTo>
                <a:lnTo>
                  <a:pt x="1265740" y="2906794"/>
                </a:lnTo>
                <a:lnTo>
                  <a:pt x="1225539" y="2921980"/>
                </a:lnTo>
                <a:lnTo>
                  <a:pt x="1186438" y="2936309"/>
                </a:lnTo>
                <a:lnTo>
                  <a:pt x="1148452" y="2949771"/>
                </a:lnTo>
                <a:lnTo>
                  <a:pt x="1111595" y="2962355"/>
                </a:lnTo>
                <a:lnTo>
                  <a:pt x="1033527" y="2974818"/>
                </a:lnTo>
                <a:lnTo>
                  <a:pt x="1000144" y="2984699"/>
                </a:lnTo>
                <a:lnTo>
                  <a:pt x="967948" y="2993656"/>
                </a:lnTo>
                <a:lnTo>
                  <a:pt x="936953" y="3001679"/>
                </a:lnTo>
                <a:lnTo>
                  <a:pt x="907174" y="3008755"/>
                </a:lnTo>
                <a:lnTo>
                  <a:pt x="870828" y="3004851"/>
                </a:lnTo>
                <a:lnTo>
                  <a:pt x="843524" y="3010002"/>
                </a:lnTo>
                <a:lnTo>
                  <a:pt x="817479" y="3014174"/>
                </a:lnTo>
                <a:lnTo>
                  <a:pt x="792708" y="3017355"/>
                </a:lnTo>
                <a:lnTo>
                  <a:pt x="761427" y="3009509"/>
                </a:lnTo>
                <a:lnTo>
                  <a:pt x="739247" y="3010674"/>
                </a:lnTo>
                <a:lnTo>
                  <a:pt x="718384" y="3010815"/>
                </a:lnTo>
                <a:lnTo>
                  <a:pt x="660219" y="3007795"/>
                </a:lnTo>
                <a:lnTo>
                  <a:pt x="612298" y="3012895"/>
                </a:lnTo>
                <a:lnTo>
                  <a:pt x="559079" y="3006026"/>
                </a:lnTo>
                <a:lnTo>
                  <a:pt x="516214" y="3007193"/>
                </a:lnTo>
                <a:lnTo>
                  <a:pt x="468160" y="2996306"/>
                </a:lnTo>
                <a:lnTo>
                  <a:pt x="422769" y="2983347"/>
                </a:lnTo>
                <a:lnTo>
                  <a:pt x="380097" y="2968273"/>
                </a:lnTo>
                <a:lnTo>
                  <a:pt x="340198" y="2951042"/>
                </a:lnTo>
                <a:lnTo>
                  <a:pt x="303126" y="2931611"/>
                </a:lnTo>
                <a:lnTo>
                  <a:pt x="261138" y="2899914"/>
                </a:lnTo>
                <a:lnTo>
                  <a:pt x="229884" y="2875957"/>
                </a:lnTo>
                <a:lnTo>
                  <a:pt x="193822" y="2839650"/>
                </a:lnTo>
                <a:lnTo>
                  <a:pt x="160815" y="2800965"/>
                </a:lnTo>
                <a:lnTo>
                  <a:pt x="124116" y="2749063"/>
                </a:lnTo>
                <a:lnTo>
                  <a:pt x="99242" y="2704052"/>
                </a:lnTo>
                <a:lnTo>
                  <a:pt x="78315" y="2655969"/>
                </a:lnTo>
                <a:lnTo>
                  <a:pt x="61508" y="2620772"/>
                </a:lnTo>
                <a:lnTo>
                  <a:pt x="53457" y="2594854"/>
                </a:lnTo>
                <a:lnTo>
                  <a:pt x="46353" y="2568200"/>
                </a:lnTo>
                <a:lnTo>
                  <a:pt x="40186" y="2540816"/>
                </a:lnTo>
                <a:lnTo>
                  <a:pt x="27148" y="2502687"/>
                </a:lnTo>
                <a:lnTo>
                  <a:pt x="22826" y="2473869"/>
                </a:lnTo>
                <a:lnTo>
                  <a:pt x="19410" y="2444344"/>
                </a:lnTo>
                <a:lnTo>
                  <a:pt x="9094" y="2404098"/>
                </a:lnTo>
                <a:lnTo>
                  <a:pt x="7464" y="2373184"/>
                </a:lnTo>
                <a:lnTo>
                  <a:pt x="6711" y="2341589"/>
                </a:lnTo>
                <a:lnTo>
                  <a:pt x="6826" y="2309318"/>
                </a:lnTo>
                <a:lnTo>
                  <a:pt x="0" y="2266356"/>
                </a:lnTo>
                <a:lnTo>
                  <a:pt x="1820" y="2232759"/>
                </a:lnTo>
                <a:lnTo>
                  <a:pt x="4477" y="2198509"/>
                </a:lnTo>
                <a:lnTo>
                  <a:pt x="165" y="2153592"/>
                </a:lnTo>
                <a:lnTo>
                  <a:pt x="4468" y="2118063"/>
                </a:lnTo>
                <a:lnTo>
                  <a:pt x="9580" y="2081904"/>
                </a:lnTo>
                <a:lnTo>
                  <a:pt x="7691" y="2035102"/>
                </a:lnTo>
                <a:lnTo>
                  <a:pt x="14388" y="1997709"/>
                </a:lnTo>
                <a:lnTo>
                  <a:pt x="21864" y="1959712"/>
                </a:lnTo>
                <a:lnTo>
                  <a:pt x="22310" y="1911093"/>
                </a:lnTo>
                <a:lnTo>
                  <a:pt x="31312" y="1871907"/>
                </a:lnTo>
                <a:lnTo>
                  <a:pt x="41063" y="1832140"/>
                </a:lnTo>
                <a:lnTo>
                  <a:pt x="43754" y="1781774"/>
                </a:lnTo>
                <a:lnTo>
                  <a:pt x="54971" y="1740866"/>
                </a:lnTo>
                <a:lnTo>
                  <a:pt x="66907" y="1699398"/>
                </a:lnTo>
                <a:lnTo>
                  <a:pt x="79552" y="1657379"/>
                </a:lnTo>
                <a:lnTo>
                  <a:pt x="85097" y="1604793"/>
                </a:lnTo>
                <a:lnTo>
                  <a:pt x="99129" y="1561694"/>
                </a:lnTo>
                <a:lnTo>
                  <a:pt x="113840" y="1518068"/>
                </a:lnTo>
                <a:lnTo>
                  <a:pt x="129220" y="1473921"/>
                </a:lnTo>
                <a:lnTo>
                  <a:pt x="137461" y="1419237"/>
                </a:lnTo>
                <a:lnTo>
                  <a:pt x="154149" y="1374073"/>
                </a:lnTo>
                <a:lnTo>
                  <a:pt x="171476" y="1328411"/>
                </a:lnTo>
                <a:lnTo>
                  <a:pt x="189432" y="1282260"/>
                </a:lnTo>
                <a:lnTo>
                  <a:pt x="208007" y="1235627"/>
                </a:lnTo>
                <a:lnTo>
                  <a:pt x="227192" y="1188520"/>
                </a:lnTo>
                <a:lnTo>
                  <a:pt x="239177" y="1130923"/>
                </a:lnTo>
                <a:lnTo>
                  <a:pt x="280503" y="1034409"/>
                </a:lnTo>
                <a:lnTo>
                  <a:pt x="324107" y="936123"/>
                </a:lnTo>
                <a:lnTo>
                  <a:pt x="369910" y="836125"/>
                </a:lnTo>
                <a:lnTo>
                  <a:pt x="417832" y="734479"/>
                </a:lnTo>
                <a:lnTo>
                  <a:pt x="493515" y="579055"/>
                </a:lnTo>
                <a:lnTo>
                  <a:pt x="573519" y="420268"/>
                </a:lnTo>
                <a:lnTo>
                  <a:pt x="608899" y="376652"/>
                </a:lnTo>
                <a:lnTo>
                  <a:pt x="694247" y="213707"/>
                </a:lnTo>
                <a:lnTo>
                  <a:pt x="731330" y="168767"/>
                </a:lnTo>
                <a:lnTo>
                  <a:pt x="791089" y="57912"/>
                </a:lnTo>
                <a:lnTo>
                  <a:pt x="829343" y="12060"/>
                </a:lnTo>
                <a:lnTo>
                  <a:pt x="833405" y="8900"/>
                </a:lnTo>
                <a:lnTo>
                  <a:pt x="5105455" y="0"/>
                </a:lnTo>
                <a:lnTo>
                  <a:pt x="5107160" y="6386711"/>
                </a:lnTo>
                <a:close/>
              </a:path>
            </a:pathLst>
          </a:custGeom>
          <a:solidFill>
            <a:srgbClr val="FDBE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375463" y="7713498"/>
            <a:ext cx="2912745" cy="2573655"/>
          </a:xfrm>
          <a:custGeom>
            <a:avLst/>
            <a:gdLst/>
            <a:ahLst/>
            <a:cxnLst/>
            <a:rect l="l" t="t" r="r" b="b"/>
            <a:pathLst>
              <a:path w="2912744" h="2573654">
                <a:moveTo>
                  <a:pt x="2631555" y="2573500"/>
                </a:moveTo>
                <a:lnTo>
                  <a:pt x="524413" y="2573500"/>
                </a:lnTo>
                <a:lnTo>
                  <a:pt x="517463" y="2561297"/>
                </a:lnTo>
                <a:lnTo>
                  <a:pt x="491479" y="2518315"/>
                </a:lnTo>
                <a:lnTo>
                  <a:pt x="464549" y="2475859"/>
                </a:lnTo>
                <a:lnTo>
                  <a:pt x="436871" y="2433817"/>
                </a:lnTo>
                <a:lnTo>
                  <a:pt x="408642" y="2392076"/>
                </a:lnTo>
                <a:lnTo>
                  <a:pt x="322617" y="2267533"/>
                </a:lnTo>
                <a:lnTo>
                  <a:pt x="294153" y="2225870"/>
                </a:lnTo>
                <a:lnTo>
                  <a:pt x="266123" y="2183945"/>
                </a:lnTo>
                <a:lnTo>
                  <a:pt x="238725" y="2141645"/>
                </a:lnTo>
                <a:lnTo>
                  <a:pt x="212155" y="2098859"/>
                </a:lnTo>
                <a:lnTo>
                  <a:pt x="190570" y="2061881"/>
                </a:lnTo>
                <a:lnTo>
                  <a:pt x="167862" y="2020540"/>
                </a:lnTo>
                <a:lnTo>
                  <a:pt x="144484" y="1975843"/>
                </a:lnTo>
                <a:lnTo>
                  <a:pt x="120886" y="1928799"/>
                </a:lnTo>
                <a:lnTo>
                  <a:pt x="97520" y="1880416"/>
                </a:lnTo>
                <a:lnTo>
                  <a:pt x="74840" y="1831703"/>
                </a:lnTo>
                <a:lnTo>
                  <a:pt x="53295" y="1783666"/>
                </a:lnTo>
                <a:lnTo>
                  <a:pt x="33339" y="1737315"/>
                </a:lnTo>
                <a:lnTo>
                  <a:pt x="15424" y="1693658"/>
                </a:lnTo>
                <a:lnTo>
                  <a:pt x="0" y="1653702"/>
                </a:lnTo>
                <a:lnTo>
                  <a:pt x="9926" y="1605975"/>
                </a:lnTo>
                <a:lnTo>
                  <a:pt x="21785" y="1558820"/>
                </a:lnTo>
                <a:lnTo>
                  <a:pt x="35434" y="1512206"/>
                </a:lnTo>
                <a:lnTo>
                  <a:pt x="50732" y="1466102"/>
                </a:lnTo>
                <a:lnTo>
                  <a:pt x="67538" y="1420477"/>
                </a:lnTo>
                <a:lnTo>
                  <a:pt x="85709" y="1375298"/>
                </a:lnTo>
                <a:lnTo>
                  <a:pt x="105105" y="1330535"/>
                </a:lnTo>
                <a:lnTo>
                  <a:pt x="125583" y="1286157"/>
                </a:lnTo>
                <a:lnTo>
                  <a:pt x="147002" y="1242133"/>
                </a:lnTo>
                <a:lnTo>
                  <a:pt x="169221" y="1198430"/>
                </a:lnTo>
                <a:lnTo>
                  <a:pt x="192097" y="1155019"/>
                </a:lnTo>
                <a:lnTo>
                  <a:pt x="215490" y="1111866"/>
                </a:lnTo>
                <a:lnTo>
                  <a:pt x="239257" y="1068943"/>
                </a:lnTo>
                <a:lnTo>
                  <a:pt x="263258" y="1026216"/>
                </a:lnTo>
                <a:lnTo>
                  <a:pt x="287349" y="983655"/>
                </a:lnTo>
                <a:lnTo>
                  <a:pt x="333945" y="900685"/>
                </a:lnTo>
                <a:lnTo>
                  <a:pt x="361392" y="852580"/>
                </a:lnTo>
                <a:lnTo>
                  <a:pt x="390836" y="802567"/>
                </a:lnTo>
                <a:lnTo>
                  <a:pt x="421698" y="752525"/>
                </a:lnTo>
                <a:lnTo>
                  <a:pt x="453403" y="704332"/>
                </a:lnTo>
                <a:lnTo>
                  <a:pt x="485371" y="659867"/>
                </a:lnTo>
                <a:lnTo>
                  <a:pt x="517025" y="621008"/>
                </a:lnTo>
                <a:lnTo>
                  <a:pt x="547789" y="589636"/>
                </a:lnTo>
                <a:lnTo>
                  <a:pt x="582730" y="557456"/>
                </a:lnTo>
                <a:lnTo>
                  <a:pt x="617701" y="523769"/>
                </a:lnTo>
                <a:lnTo>
                  <a:pt x="652759" y="488877"/>
                </a:lnTo>
                <a:lnTo>
                  <a:pt x="794993" y="343347"/>
                </a:lnTo>
                <a:lnTo>
                  <a:pt x="831334" y="306995"/>
                </a:lnTo>
                <a:lnTo>
                  <a:pt x="868103" y="271262"/>
                </a:lnTo>
                <a:lnTo>
                  <a:pt x="905354" y="236453"/>
                </a:lnTo>
                <a:lnTo>
                  <a:pt x="943145" y="202872"/>
                </a:lnTo>
                <a:lnTo>
                  <a:pt x="981532" y="170823"/>
                </a:lnTo>
                <a:lnTo>
                  <a:pt x="1020572" y="140610"/>
                </a:lnTo>
                <a:lnTo>
                  <a:pt x="1060322" y="112537"/>
                </a:lnTo>
                <a:lnTo>
                  <a:pt x="1100837" y="86908"/>
                </a:lnTo>
                <a:lnTo>
                  <a:pt x="1142175" y="64027"/>
                </a:lnTo>
                <a:lnTo>
                  <a:pt x="1184391" y="44199"/>
                </a:lnTo>
                <a:lnTo>
                  <a:pt x="1227544" y="27726"/>
                </a:lnTo>
                <a:lnTo>
                  <a:pt x="1271688" y="14913"/>
                </a:lnTo>
                <a:lnTo>
                  <a:pt x="1316882" y="6064"/>
                </a:lnTo>
                <a:lnTo>
                  <a:pt x="1363181" y="1484"/>
                </a:lnTo>
                <a:lnTo>
                  <a:pt x="1414780" y="0"/>
                </a:lnTo>
                <a:lnTo>
                  <a:pt x="1466183" y="672"/>
                </a:lnTo>
                <a:lnTo>
                  <a:pt x="1517359" y="3432"/>
                </a:lnTo>
                <a:lnTo>
                  <a:pt x="1568273" y="8209"/>
                </a:lnTo>
                <a:lnTo>
                  <a:pt x="1618739" y="14913"/>
                </a:lnTo>
                <a:lnTo>
                  <a:pt x="1669186" y="23536"/>
                </a:lnTo>
                <a:lnTo>
                  <a:pt x="1719119" y="33946"/>
                </a:lnTo>
                <a:lnTo>
                  <a:pt x="1768659" y="46096"/>
                </a:lnTo>
                <a:lnTo>
                  <a:pt x="1817774" y="59914"/>
                </a:lnTo>
                <a:lnTo>
                  <a:pt x="1866431" y="75331"/>
                </a:lnTo>
                <a:lnTo>
                  <a:pt x="1914597" y="92277"/>
                </a:lnTo>
                <a:lnTo>
                  <a:pt x="1962239" y="110683"/>
                </a:lnTo>
                <a:lnTo>
                  <a:pt x="2009324" y="130479"/>
                </a:lnTo>
                <a:lnTo>
                  <a:pt x="2055819" y="151596"/>
                </a:lnTo>
                <a:lnTo>
                  <a:pt x="2101692" y="173962"/>
                </a:lnTo>
                <a:lnTo>
                  <a:pt x="2146909" y="197510"/>
                </a:lnTo>
                <a:lnTo>
                  <a:pt x="2191438" y="222169"/>
                </a:lnTo>
                <a:lnTo>
                  <a:pt x="2235246" y="247869"/>
                </a:lnTo>
                <a:lnTo>
                  <a:pt x="2278301" y="274542"/>
                </a:lnTo>
                <a:lnTo>
                  <a:pt x="2320568" y="302116"/>
                </a:lnTo>
                <a:lnTo>
                  <a:pt x="2362016" y="330522"/>
                </a:lnTo>
                <a:lnTo>
                  <a:pt x="2402612" y="359691"/>
                </a:lnTo>
                <a:lnTo>
                  <a:pt x="2442322" y="389553"/>
                </a:lnTo>
                <a:lnTo>
                  <a:pt x="2481114" y="420039"/>
                </a:lnTo>
                <a:lnTo>
                  <a:pt x="2518956" y="451077"/>
                </a:lnTo>
                <a:lnTo>
                  <a:pt x="2555813" y="482600"/>
                </a:lnTo>
                <a:lnTo>
                  <a:pt x="2591654" y="514537"/>
                </a:lnTo>
                <a:lnTo>
                  <a:pt x="2626446" y="546818"/>
                </a:lnTo>
                <a:lnTo>
                  <a:pt x="2660155" y="579374"/>
                </a:lnTo>
                <a:lnTo>
                  <a:pt x="2692749" y="612135"/>
                </a:lnTo>
                <a:lnTo>
                  <a:pt x="2724195" y="645031"/>
                </a:lnTo>
                <a:lnTo>
                  <a:pt x="2754460" y="677992"/>
                </a:lnTo>
                <a:lnTo>
                  <a:pt x="2783512" y="710950"/>
                </a:lnTo>
                <a:lnTo>
                  <a:pt x="2811317" y="743834"/>
                </a:lnTo>
                <a:lnTo>
                  <a:pt x="2837842" y="776574"/>
                </a:lnTo>
                <a:lnTo>
                  <a:pt x="2863056" y="809101"/>
                </a:lnTo>
                <a:lnTo>
                  <a:pt x="2886924" y="841345"/>
                </a:lnTo>
                <a:lnTo>
                  <a:pt x="2909415" y="873236"/>
                </a:lnTo>
                <a:lnTo>
                  <a:pt x="2912536" y="877930"/>
                </a:lnTo>
                <a:lnTo>
                  <a:pt x="2912536" y="2171313"/>
                </a:lnTo>
                <a:lnTo>
                  <a:pt x="2909285" y="2175451"/>
                </a:lnTo>
                <a:lnTo>
                  <a:pt x="2880295" y="2213743"/>
                </a:lnTo>
                <a:lnTo>
                  <a:pt x="2853646" y="2250295"/>
                </a:lnTo>
                <a:lnTo>
                  <a:pt x="2829225" y="2285081"/>
                </a:lnTo>
                <a:lnTo>
                  <a:pt x="2806922" y="2318074"/>
                </a:lnTo>
                <a:lnTo>
                  <a:pt x="2768218" y="2378579"/>
                </a:lnTo>
                <a:lnTo>
                  <a:pt x="2762534" y="2387882"/>
                </a:lnTo>
                <a:lnTo>
                  <a:pt x="2748224" y="2410597"/>
                </a:lnTo>
                <a:lnTo>
                  <a:pt x="2726055" y="2444355"/>
                </a:lnTo>
                <a:lnTo>
                  <a:pt x="2696797" y="2486785"/>
                </a:lnTo>
                <a:lnTo>
                  <a:pt x="2661219" y="2535518"/>
                </a:lnTo>
                <a:lnTo>
                  <a:pt x="2631555" y="2573500"/>
                </a:lnTo>
                <a:close/>
              </a:path>
            </a:pathLst>
          </a:custGeom>
          <a:solidFill>
            <a:srgbClr val="D8D1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251238"/>
            <a:ext cx="4133850" cy="5036185"/>
          </a:xfrm>
          <a:custGeom>
            <a:avLst/>
            <a:gdLst/>
            <a:ahLst/>
            <a:cxnLst/>
            <a:rect l="l" t="t" r="r" b="b"/>
            <a:pathLst>
              <a:path w="4133850" h="5036184">
                <a:moveTo>
                  <a:pt x="0" y="5035761"/>
                </a:moveTo>
                <a:lnTo>
                  <a:pt x="0" y="0"/>
                </a:lnTo>
                <a:lnTo>
                  <a:pt x="20382" y="388"/>
                </a:lnTo>
                <a:lnTo>
                  <a:pt x="71369" y="1784"/>
                </a:lnTo>
                <a:lnTo>
                  <a:pt x="122343" y="3604"/>
                </a:lnTo>
                <a:lnTo>
                  <a:pt x="173301" y="5848"/>
                </a:lnTo>
                <a:lnTo>
                  <a:pt x="224238" y="8516"/>
                </a:lnTo>
                <a:lnTo>
                  <a:pt x="275151" y="11609"/>
                </a:lnTo>
                <a:lnTo>
                  <a:pt x="326037" y="15126"/>
                </a:lnTo>
                <a:lnTo>
                  <a:pt x="374711" y="18935"/>
                </a:lnTo>
                <a:lnTo>
                  <a:pt x="423477" y="23238"/>
                </a:lnTo>
                <a:lnTo>
                  <a:pt x="472315" y="28044"/>
                </a:lnTo>
                <a:lnTo>
                  <a:pt x="521206" y="33360"/>
                </a:lnTo>
                <a:lnTo>
                  <a:pt x="570132" y="39193"/>
                </a:lnTo>
                <a:lnTo>
                  <a:pt x="619073" y="45551"/>
                </a:lnTo>
                <a:lnTo>
                  <a:pt x="668010" y="52442"/>
                </a:lnTo>
                <a:lnTo>
                  <a:pt x="716925" y="59874"/>
                </a:lnTo>
                <a:lnTo>
                  <a:pt x="765798" y="67852"/>
                </a:lnTo>
                <a:lnTo>
                  <a:pt x="814611" y="76387"/>
                </a:lnTo>
                <a:lnTo>
                  <a:pt x="863344" y="85484"/>
                </a:lnTo>
                <a:lnTo>
                  <a:pt x="911979" y="95152"/>
                </a:lnTo>
                <a:lnTo>
                  <a:pt x="960497" y="105397"/>
                </a:lnTo>
                <a:lnTo>
                  <a:pt x="1008879" y="116229"/>
                </a:lnTo>
                <a:lnTo>
                  <a:pt x="1057105" y="127653"/>
                </a:lnTo>
                <a:lnTo>
                  <a:pt x="1105158" y="139678"/>
                </a:lnTo>
                <a:lnTo>
                  <a:pt x="1153017" y="152312"/>
                </a:lnTo>
                <a:lnTo>
                  <a:pt x="1200664" y="165561"/>
                </a:lnTo>
                <a:lnTo>
                  <a:pt x="1248081" y="179434"/>
                </a:lnTo>
                <a:lnTo>
                  <a:pt x="1295247" y="193938"/>
                </a:lnTo>
                <a:lnTo>
                  <a:pt x="1342145" y="209081"/>
                </a:lnTo>
                <a:lnTo>
                  <a:pt x="1388755" y="224869"/>
                </a:lnTo>
                <a:lnTo>
                  <a:pt x="1435058" y="241312"/>
                </a:lnTo>
                <a:lnTo>
                  <a:pt x="1481035" y="258415"/>
                </a:lnTo>
                <a:lnTo>
                  <a:pt x="1526668" y="276188"/>
                </a:lnTo>
                <a:lnTo>
                  <a:pt x="1571938" y="294637"/>
                </a:lnTo>
                <a:lnTo>
                  <a:pt x="1616825" y="313770"/>
                </a:lnTo>
                <a:lnTo>
                  <a:pt x="1661310" y="333594"/>
                </a:lnTo>
                <a:lnTo>
                  <a:pt x="1705375" y="354118"/>
                </a:lnTo>
                <a:lnTo>
                  <a:pt x="1749001" y="375348"/>
                </a:lnTo>
                <a:lnTo>
                  <a:pt x="1792168" y="397293"/>
                </a:lnTo>
                <a:lnTo>
                  <a:pt x="1834859" y="419959"/>
                </a:lnTo>
                <a:lnTo>
                  <a:pt x="1877053" y="443355"/>
                </a:lnTo>
                <a:lnTo>
                  <a:pt x="1918732" y="467488"/>
                </a:lnTo>
                <a:lnTo>
                  <a:pt x="1959877" y="492366"/>
                </a:lnTo>
                <a:lnTo>
                  <a:pt x="2000468" y="517995"/>
                </a:lnTo>
                <a:lnTo>
                  <a:pt x="2040488" y="544384"/>
                </a:lnTo>
                <a:lnTo>
                  <a:pt x="2079917" y="571541"/>
                </a:lnTo>
                <a:lnTo>
                  <a:pt x="2118737" y="599472"/>
                </a:lnTo>
                <a:lnTo>
                  <a:pt x="2156927" y="628186"/>
                </a:lnTo>
                <a:lnTo>
                  <a:pt x="2194470" y="657690"/>
                </a:lnTo>
                <a:lnTo>
                  <a:pt x="2231346" y="687991"/>
                </a:lnTo>
                <a:lnTo>
                  <a:pt x="2267536" y="719097"/>
                </a:lnTo>
                <a:lnTo>
                  <a:pt x="2303022" y="751016"/>
                </a:lnTo>
                <a:lnTo>
                  <a:pt x="2337784" y="783755"/>
                </a:lnTo>
                <a:lnTo>
                  <a:pt x="2371804" y="817322"/>
                </a:lnTo>
                <a:lnTo>
                  <a:pt x="2405063" y="851724"/>
                </a:lnTo>
                <a:lnTo>
                  <a:pt x="2437541" y="886969"/>
                </a:lnTo>
                <a:lnTo>
                  <a:pt x="2469220" y="923065"/>
                </a:lnTo>
                <a:lnTo>
                  <a:pt x="2500081" y="960019"/>
                </a:lnTo>
                <a:lnTo>
                  <a:pt x="2530104" y="997838"/>
                </a:lnTo>
                <a:lnTo>
                  <a:pt x="2559669" y="1037058"/>
                </a:lnTo>
                <a:lnTo>
                  <a:pt x="2559742" y="1037189"/>
                </a:lnTo>
                <a:lnTo>
                  <a:pt x="2587564" y="1076105"/>
                </a:lnTo>
                <a:lnTo>
                  <a:pt x="2615973" y="1118210"/>
                </a:lnTo>
                <a:lnTo>
                  <a:pt x="2643169" y="1161241"/>
                </a:lnTo>
                <a:lnTo>
                  <a:pt x="2669010" y="1205155"/>
                </a:lnTo>
                <a:lnTo>
                  <a:pt x="2693357" y="1249910"/>
                </a:lnTo>
                <a:lnTo>
                  <a:pt x="2716070" y="1295463"/>
                </a:lnTo>
                <a:lnTo>
                  <a:pt x="2737010" y="1341771"/>
                </a:lnTo>
                <a:lnTo>
                  <a:pt x="2756035" y="1388792"/>
                </a:lnTo>
                <a:lnTo>
                  <a:pt x="2773007" y="1436484"/>
                </a:lnTo>
                <a:lnTo>
                  <a:pt x="2787785" y="1484803"/>
                </a:lnTo>
                <a:lnTo>
                  <a:pt x="2800230" y="1533708"/>
                </a:lnTo>
                <a:lnTo>
                  <a:pt x="2810201" y="1583155"/>
                </a:lnTo>
                <a:lnTo>
                  <a:pt x="2817559" y="1633102"/>
                </a:lnTo>
                <a:lnTo>
                  <a:pt x="2822163" y="1683506"/>
                </a:lnTo>
                <a:lnTo>
                  <a:pt x="2823930" y="1731234"/>
                </a:lnTo>
                <a:lnTo>
                  <a:pt x="2823249" y="1778410"/>
                </a:lnTo>
                <a:lnTo>
                  <a:pt x="2820195" y="1825031"/>
                </a:lnTo>
                <a:lnTo>
                  <a:pt x="2814844" y="1871095"/>
                </a:lnTo>
                <a:lnTo>
                  <a:pt x="2807269" y="1916600"/>
                </a:lnTo>
                <a:lnTo>
                  <a:pt x="2797545" y="1961545"/>
                </a:lnTo>
                <a:lnTo>
                  <a:pt x="2785747" y="2005926"/>
                </a:lnTo>
                <a:lnTo>
                  <a:pt x="2771951" y="2049742"/>
                </a:lnTo>
                <a:lnTo>
                  <a:pt x="2756230" y="2092992"/>
                </a:lnTo>
                <a:lnTo>
                  <a:pt x="2738659" y="2135672"/>
                </a:lnTo>
                <a:lnTo>
                  <a:pt x="2719314" y="2177781"/>
                </a:lnTo>
                <a:lnTo>
                  <a:pt x="2698268" y="2219316"/>
                </a:lnTo>
                <a:lnTo>
                  <a:pt x="2675597" y="2260276"/>
                </a:lnTo>
                <a:lnTo>
                  <a:pt x="2651375" y="2300659"/>
                </a:lnTo>
                <a:lnTo>
                  <a:pt x="2625789" y="2340290"/>
                </a:lnTo>
                <a:lnTo>
                  <a:pt x="2598579" y="2379684"/>
                </a:lnTo>
                <a:lnTo>
                  <a:pt x="2570154" y="2418322"/>
                </a:lnTo>
                <a:lnTo>
                  <a:pt x="2540477" y="2456374"/>
                </a:lnTo>
                <a:lnTo>
                  <a:pt x="2509623" y="2493838"/>
                </a:lnTo>
                <a:lnTo>
                  <a:pt x="2477667" y="2530713"/>
                </a:lnTo>
                <a:lnTo>
                  <a:pt x="2444684" y="2566995"/>
                </a:lnTo>
                <a:lnTo>
                  <a:pt x="2410748" y="2602683"/>
                </a:lnTo>
                <a:lnTo>
                  <a:pt x="2375934" y="2637776"/>
                </a:lnTo>
                <a:lnTo>
                  <a:pt x="2340316" y="2672270"/>
                </a:lnTo>
                <a:lnTo>
                  <a:pt x="2303971" y="2706164"/>
                </a:lnTo>
                <a:lnTo>
                  <a:pt x="2266971" y="2739455"/>
                </a:lnTo>
                <a:lnTo>
                  <a:pt x="2229393" y="2772143"/>
                </a:lnTo>
                <a:lnTo>
                  <a:pt x="2191310" y="2804223"/>
                </a:lnTo>
                <a:lnTo>
                  <a:pt x="2152798" y="2835696"/>
                </a:lnTo>
                <a:lnTo>
                  <a:pt x="2113931" y="2866557"/>
                </a:lnTo>
                <a:lnTo>
                  <a:pt x="2074784" y="2896806"/>
                </a:lnTo>
                <a:lnTo>
                  <a:pt x="2035432" y="2926440"/>
                </a:lnTo>
                <a:lnTo>
                  <a:pt x="1995950" y="2955458"/>
                </a:lnTo>
                <a:lnTo>
                  <a:pt x="1956411" y="2983856"/>
                </a:lnTo>
                <a:lnTo>
                  <a:pt x="1916892" y="3011634"/>
                </a:lnTo>
                <a:lnTo>
                  <a:pt x="3046923" y="5035761"/>
                </a:lnTo>
                <a:lnTo>
                  <a:pt x="0" y="5035761"/>
                </a:lnTo>
                <a:close/>
              </a:path>
              <a:path w="4133850" h="5036184">
                <a:moveTo>
                  <a:pt x="3046923" y="5035761"/>
                </a:moveTo>
                <a:lnTo>
                  <a:pt x="1916892" y="3011634"/>
                </a:lnTo>
                <a:lnTo>
                  <a:pt x="2088037" y="3092322"/>
                </a:lnTo>
                <a:lnTo>
                  <a:pt x="2219104" y="3156247"/>
                </a:lnTo>
                <a:lnTo>
                  <a:pt x="2307358" y="3200537"/>
                </a:lnTo>
                <a:lnTo>
                  <a:pt x="2396058" y="3246198"/>
                </a:lnTo>
                <a:lnTo>
                  <a:pt x="2484984" y="3293257"/>
                </a:lnTo>
                <a:lnTo>
                  <a:pt x="2573916" y="3341740"/>
                </a:lnTo>
                <a:lnTo>
                  <a:pt x="2662634" y="3391675"/>
                </a:lnTo>
                <a:lnTo>
                  <a:pt x="2706844" y="3417195"/>
                </a:lnTo>
                <a:lnTo>
                  <a:pt x="2750919" y="3443088"/>
                </a:lnTo>
                <a:lnTo>
                  <a:pt x="2794830" y="3469358"/>
                </a:lnTo>
                <a:lnTo>
                  <a:pt x="2838550" y="3496007"/>
                </a:lnTo>
                <a:lnTo>
                  <a:pt x="2882053" y="3523040"/>
                </a:lnTo>
                <a:lnTo>
                  <a:pt x="2925309" y="3550459"/>
                </a:lnTo>
                <a:lnTo>
                  <a:pt x="2968293" y="3578268"/>
                </a:lnTo>
                <a:lnTo>
                  <a:pt x="3010975" y="3606470"/>
                </a:lnTo>
                <a:lnTo>
                  <a:pt x="3053330" y="3635069"/>
                </a:lnTo>
                <a:lnTo>
                  <a:pt x="3095330" y="3664068"/>
                </a:lnTo>
                <a:lnTo>
                  <a:pt x="3136946" y="3693470"/>
                </a:lnTo>
                <a:lnTo>
                  <a:pt x="3178152" y="3723279"/>
                </a:lnTo>
                <a:lnTo>
                  <a:pt x="3218920" y="3753498"/>
                </a:lnTo>
                <a:lnTo>
                  <a:pt x="3259222" y="3784131"/>
                </a:lnTo>
                <a:lnTo>
                  <a:pt x="3299106" y="3815239"/>
                </a:lnTo>
                <a:lnTo>
                  <a:pt x="3338321" y="3846650"/>
                </a:lnTo>
                <a:lnTo>
                  <a:pt x="3377063" y="3878544"/>
                </a:lnTo>
                <a:lnTo>
                  <a:pt x="3415230" y="3910865"/>
                </a:lnTo>
                <a:lnTo>
                  <a:pt x="3452793" y="3943616"/>
                </a:lnTo>
                <a:lnTo>
                  <a:pt x="3489727" y="3976800"/>
                </a:lnTo>
                <a:lnTo>
                  <a:pt x="3526003" y="4010422"/>
                </a:lnTo>
                <a:lnTo>
                  <a:pt x="3561594" y="4044485"/>
                </a:lnTo>
                <a:lnTo>
                  <a:pt x="3596472" y="4078991"/>
                </a:lnTo>
                <a:lnTo>
                  <a:pt x="3630611" y="4113945"/>
                </a:lnTo>
                <a:lnTo>
                  <a:pt x="3663982" y="4149349"/>
                </a:lnTo>
                <a:lnTo>
                  <a:pt x="3696558" y="4185207"/>
                </a:lnTo>
                <a:lnTo>
                  <a:pt x="3728311" y="4221523"/>
                </a:lnTo>
                <a:lnTo>
                  <a:pt x="3759215" y="4258299"/>
                </a:lnTo>
                <a:lnTo>
                  <a:pt x="3789242" y="4295540"/>
                </a:lnTo>
                <a:lnTo>
                  <a:pt x="3818363" y="4333248"/>
                </a:lnTo>
                <a:lnTo>
                  <a:pt x="3846553" y="4371427"/>
                </a:lnTo>
                <a:lnTo>
                  <a:pt x="3873783" y="4410080"/>
                </a:lnTo>
                <a:lnTo>
                  <a:pt x="3900025" y="4449211"/>
                </a:lnTo>
                <a:lnTo>
                  <a:pt x="3925253" y="4488823"/>
                </a:lnTo>
                <a:lnTo>
                  <a:pt x="3949439" y="4528919"/>
                </a:lnTo>
                <a:lnTo>
                  <a:pt x="3972555" y="4569503"/>
                </a:lnTo>
                <a:lnTo>
                  <a:pt x="3994575" y="4610579"/>
                </a:lnTo>
                <a:lnTo>
                  <a:pt x="4015469" y="4652148"/>
                </a:lnTo>
                <a:lnTo>
                  <a:pt x="4035212" y="4694216"/>
                </a:lnTo>
                <a:lnTo>
                  <a:pt x="4054209" y="4738059"/>
                </a:lnTo>
                <a:lnTo>
                  <a:pt x="4071815" y="4782823"/>
                </a:lnTo>
                <a:lnTo>
                  <a:pt x="4087812" y="4828363"/>
                </a:lnTo>
                <a:lnTo>
                  <a:pt x="4101981" y="4874531"/>
                </a:lnTo>
                <a:lnTo>
                  <a:pt x="4114105" y="4921181"/>
                </a:lnTo>
                <a:lnTo>
                  <a:pt x="4123964" y="4968168"/>
                </a:lnTo>
                <a:lnTo>
                  <a:pt x="4131339" y="5015345"/>
                </a:lnTo>
                <a:lnTo>
                  <a:pt x="4133360" y="5035761"/>
                </a:lnTo>
                <a:lnTo>
                  <a:pt x="3046923" y="5035761"/>
                </a:lnTo>
                <a:close/>
              </a:path>
            </a:pathLst>
          </a:custGeom>
          <a:solidFill>
            <a:srgbClr val="C6E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53373" y="-9707"/>
            <a:ext cx="3556635" cy="3999865"/>
          </a:xfrm>
          <a:custGeom>
            <a:avLst/>
            <a:gdLst/>
            <a:ahLst/>
            <a:cxnLst/>
            <a:rect l="l" t="t" r="r" b="b"/>
            <a:pathLst>
              <a:path w="3556634" h="3999865">
                <a:moveTo>
                  <a:pt x="309076" y="1093008"/>
                </a:moveTo>
                <a:lnTo>
                  <a:pt x="289377" y="1105023"/>
                </a:lnTo>
                <a:lnTo>
                  <a:pt x="272779" y="1101370"/>
                </a:lnTo>
                <a:lnTo>
                  <a:pt x="261729" y="1080558"/>
                </a:lnTo>
                <a:lnTo>
                  <a:pt x="270923" y="1061174"/>
                </a:lnTo>
                <a:lnTo>
                  <a:pt x="298460" y="1016826"/>
                </a:lnTo>
                <a:lnTo>
                  <a:pt x="332096" y="982534"/>
                </a:lnTo>
                <a:lnTo>
                  <a:pt x="359625" y="938191"/>
                </a:lnTo>
                <a:lnTo>
                  <a:pt x="461102" y="834969"/>
                </a:lnTo>
                <a:lnTo>
                  <a:pt x="489186" y="790286"/>
                </a:lnTo>
                <a:lnTo>
                  <a:pt x="558012" y="720755"/>
                </a:lnTo>
                <a:lnTo>
                  <a:pt x="586498" y="675828"/>
                </a:lnTo>
                <a:lnTo>
                  <a:pt x="939085" y="323012"/>
                </a:lnTo>
                <a:lnTo>
                  <a:pt x="981046" y="297419"/>
                </a:lnTo>
                <a:lnTo>
                  <a:pt x="1052994" y="225983"/>
                </a:lnTo>
                <a:lnTo>
                  <a:pt x="1095223" y="200226"/>
                </a:lnTo>
                <a:lnTo>
                  <a:pt x="1131411" y="164378"/>
                </a:lnTo>
                <a:lnTo>
                  <a:pt x="1384999" y="9706"/>
                </a:lnTo>
                <a:lnTo>
                  <a:pt x="1497931" y="9706"/>
                </a:lnTo>
                <a:lnTo>
                  <a:pt x="1170494" y="209421"/>
                </a:lnTo>
                <a:lnTo>
                  <a:pt x="1132736" y="246226"/>
                </a:lnTo>
                <a:lnTo>
                  <a:pt x="1088997" y="272904"/>
                </a:lnTo>
                <a:lnTo>
                  <a:pt x="1014180" y="346090"/>
                </a:lnTo>
                <a:lnTo>
                  <a:pt x="970847" y="372521"/>
                </a:lnTo>
                <a:lnTo>
                  <a:pt x="713806" y="625731"/>
                </a:lnTo>
                <a:lnTo>
                  <a:pt x="683659" y="671671"/>
                </a:lnTo>
                <a:lnTo>
                  <a:pt x="575447" y="779002"/>
                </a:lnTo>
                <a:lnTo>
                  <a:pt x="545690" y="824704"/>
                </a:lnTo>
                <a:lnTo>
                  <a:pt x="474190" y="895866"/>
                </a:lnTo>
                <a:lnTo>
                  <a:pt x="444690" y="941411"/>
                </a:lnTo>
                <a:lnTo>
                  <a:pt x="409145" y="976868"/>
                </a:lnTo>
                <a:lnTo>
                  <a:pt x="379800" y="1022319"/>
                </a:lnTo>
                <a:lnTo>
                  <a:pt x="309076" y="1093008"/>
                </a:lnTo>
                <a:close/>
              </a:path>
              <a:path w="3556634" h="3999865">
                <a:moveTo>
                  <a:pt x="1520071" y="9706"/>
                </a:moveTo>
                <a:lnTo>
                  <a:pt x="1471967" y="25542"/>
                </a:lnTo>
                <a:lnTo>
                  <a:pt x="1497931" y="9706"/>
                </a:lnTo>
                <a:lnTo>
                  <a:pt x="1520071" y="9706"/>
                </a:lnTo>
                <a:close/>
              </a:path>
              <a:path w="3556634" h="3999865">
                <a:moveTo>
                  <a:pt x="49157" y="1321522"/>
                </a:moveTo>
                <a:lnTo>
                  <a:pt x="3267" y="1349511"/>
                </a:lnTo>
                <a:lnTo>
                  <a:pt x="0" y="1336628"/>
                </a:lnTo>
                <a:lnTo>
                  <a:pt x="38325" y="1313252"/>
                </a:lnTo>
                <a:lnTo>
                  <a:pt x="49157" y="1321522"/>
                </a:lnTo>
                <a:close/>
              </a:path>
              <a:path w="3556634" h="3999865">
                <a:moveTo>
                  <a:pt x="809350" y="1720658"/>
                </a:moveTo>
                <a:lnTo>
                  <a:pt x="711566" y="1780299"/>
                </a:lnTo>
                <a:lnTo>
                  <a:pt x="691159" y="1777871"/>
                </a:lnTo>
                <a:lnTo>
                  <a:pt x="677914" y="1785949"/>
                </a:lnTo>
                <a:lnTo>
                  <a:pt x="658605" y="1782850"/>
                </a:lnTo>
                <a:lnTo>
                  <a:pt x="646460" y="1790258"/>
                </a:lnTo>
                <a:lnTo>
                  <a:pt x="613787" y="1780435"/>
                </a:lnTo>
                <a:lnTo>
                  <a:pt x="555806" y="1756295"/>
                </a:lnTo>
                <a:lnTo>
                  <a:pt x="485280" y="1710056"/>
                </a:lnTo>
                <a:lnTo>
                  <a:pt x="441164" y="1677460"/>
                </a:lnTo>
                <a:lnTo>
                  <a:pt x="397812" y="1644398"/>
                </a:lnTo>
                <a:lnTo>
                  <a:pt x="361500" y="1621919"/>
                </a:lnTo>
                <a:lnTo>
                  <a:pt x="318664" y="1588542"/>
                </a:lnTo>
                <a:lnTo>
                  <a:pt x="275579" y="1555317"/>
                </a:lnTo>
                <a:lnTo>
                  <a:pt x="15639" y="1371717"/>
                </a:lnTo>
                <a:lnTo>
                  <a:pt x="8163" y="1361401"/>
                </a:lnTo>
                <a:lnTo>
                  <a:pt x="7950" y="1361531"/>
                </a:lnTo>
                <a:lnTo>
                  <a:pt x="2212" y="1350155"/>
                </a:lnTo>
                <a:lnTo>
                  <a:pt x="51714" y="1319962"/>
                </a:lnTo>
                <a:lnTo>
                  <a:pt x="185090" y="1417122"/>
                </a:lnTo>
                <a:lnTo>
                  <a:pt x="449936" y="1612606"/>
                </a:lnTo>
                <a:lnTo>
                  <a:pt x="506447" y="1652518"/>
                </a:lnTo>
                <a:lnTo>
                  <a:pt x="538593" y="1677539"/>
                </a:lnTo>
                <a:lnTo>
                  <a:pt x="571981" y="1701802"/>
                </a:lnTo>
                <a:lnTo>
                  <a:pt x="618554" y="1718023"/>
                </a:lnTo>
                <a:lnTo>
                  <a:pt x="642770" y="1718129"/>
                </a:lnTo>
                <a:lnTo>
                  <a:pt x="677326" y="1726804"/>
                </a:lnTo>
                <a:lnTo>
                  <a:pt x="977145" y="1543935"/>
                </a:lnTo>
                <a:lnTo>
                  <a:pt x="809350" y="1720658"/>
                </a:lnTo>
                <a:close/>
              </a:path>
              <a:path w="3556634" h="3999865">
                <a:moveTo>
                  <a:pt x="3137186" y="3052878"/>
                </a:moveTo>
                <a:lnTo>
                  <a:pt x="3041724" y="3111104"/>
                </a:lnTo>
                <a:lnTo>
                  <a:pt x="3059852" y="3070295"/>
                </a:lnTo>
                <a:lnTo>
                  <a:pt x="3075477" y="3045889"/>
                </a:lnTo>
                <a:lnTo>
                  <a:pt x="3073922" y="3031962"/>
                </a:lnTo>
                <a:lnTo>
                  <a:pt x="3063328" y="2949167"/>
                </a:lnTo>
                <a:lnTo>
                  <a:pt x="3041948" y="2902704"/>
                </a:lnTo>
                <a:lnTo>
                  <a:pt x="3016442" y="2858757"/>
                </a:lnTo>
                <a:lnTo>
                  <a:pt x="2995065" y="2827168"/>
                </a:lnTo>
                <a:lnTo>
                  <a:pt x="2966232" y="2785251"/>
                </a:lnTo>
                <a:lnTo>
                  <a:pt x="2944811" y="2753689"/>
                </a:lnTo>
                <a:lnTo>
                  <a:pt x="2919063" y="2709889"/>
                </a:lnTo>
                <a:lnTo>
                  <a:pt x="2890853" y="2652716"/>
                </a:lnTo>
                <a:lnTo>
                  <a:pt x="2874584" y="2603135"/>
                </a:lnTo>
                <a:lnTo>
                  <a:pt x="2871433" y="2560430"/>
                </a:lnTo>
                <a:lnTo>
                  <a:pt x="2866705" y="2503810"/>
                </a:lnTo>
                <a:lnTo>
                  <a:pt x="2865684" y="2444929"/>
                </a:lnTo>
                <a:lnTo>
                  <a:pt x="2874985" y="2394628"/>
                </a:lnTo>
                <a:lnTo>
                  <a:pt x="2894606" y="2352909"/>
                </a:lnTo>
                <a:lnTo>
                  <a:pt x="2914963" y="2310740"/>
                </a:lnTo>
                <a:lnTo>
                  <a:pt x="2936615" y="2267783"/>
                </a:lnTo>
                <a:lnTo>
                  <a:pt x="2952739" y="2213320"/>
                </a:lnTo>
                <a:lnTo>
                  <a:pt x="2976354" y="2169165"/>
                </a:lnTo>
                <a:lnTo>
                  <a:pt x="3007251" y="2135444"/>
                </a:lnTo>
                <a:lnTo>
                  <a:pt x="3113530" y="1966489"/>
                </a:lnTo>
                <a:lnTo>
                  <a:pt x="3144877" y="1932494"/>
                </a:lnTo>
                <a:lnTo>
                  <a:pt x="3169086" y="1887976"/>
                </a:lnTo>
                <a:lnTo>
                  <a:pt x="3215782" y="1799991"/>
                </a:lnTo>
                <a:lnTo>
                  <a:pt x="3238196" y="1756568"/>
                </a:lnTo>
                <a:lnTo>
                  <a:pt x="3259938" y="1713555"/>
                </a:lnTo>
                <a:lnTo>
                  <a:pt x="3280970" y="1670975"/>
                </a:lnTo>
                <a:lnTo>
                  <a:pt x="3294644" y="1618007"/>
                </a:lnTo>
                <a:lnTo>
                  <a:pt x="3314149" y="1576359"/>
                </a:lnTo>
                <a:lnTo>
                  <a:pt x="3332834" y="1535211"/>
                </a:lnTo>
                <a:lnTo>
                  <a:pt x="3344049" y="1483742"/>
                </a:lnTo>
                <a:lnTo>
                  <a:pt x="3354372" y="1432818"/>
                </a:lnTo>
                <a:lnTo>
                  <a:pt x="3363765" y="1382462"/>
                </a:lnTo>
                <a:lnTo>
                  <a:pt x="3372191" y="1332695"/>
                </a:lnTo>
                <a:lnTo>
                  <a:pt x="3386226" y="1294382"/>
                </a:lnTo>
                <a:lnTo>
                  <a:pt x="3392608" y="1245862"/>
                </a:lnTo>
                <a:lnTo>
                  <a:pt x="3391300" y="1187156"/>
                </a:lnTo>
                <a:lnTo>
                  <a:pt x="3395491" y="1139972"/>
                </a:lnTo>
                <a:lnTo>
                  <a:pt x="3398531" y="1093490"/>
                </a:lnTo>
                <a:lnTo>
                  <a:pt x="3400383" y="1047732"/>
                </a:lnTo>
                <a:lnTo>
                  <a:pt x="3393927" y="992167"/>
                </a:lnTo>
                <a:lnTo>
                  <a:pt x="3386086" y="937446"/>
                </a:lnTo>
                <a:lnTo>
                  <a:pt x="3390072" y="905262"/>
                </a:lnTo>
                <a:lnTo>
                  <a:pt x="3379421" y="852256"/>
                </a:lnTo>
                <a:lnTo>
                  <a:pt x="3367344" y="800118"/>
                </a:lnTo>
                <a:lnTo>
                  <a:pt x="3360442" y="759700"/>
                </a:lnTo>
                <a:lnTo>
                  <a:pt x="3345475" y="709325"/>
                </a:lnTo>
                <a:lnTo>
                  <a:pt x="3329042" y="659844"/>
                </a:lnTo>
                <a:lnTo>
                  <a:pt x="3311131" y="611265"/>
                </a:lnTo>
                <a:lnTo>
                  <a:pt x="3298340" y="574439"/>
                </a:lnTo>
                <a:lnTo>
                  <a:pt x="3277431" y="527688"/>
                </a:lnTo>
                <a:lnTo>
                  <a:pt x="3255003" y="481864"/>
                </a:lnTo>
                <a:lnTo>
                  <a:pt x="3237656" y="447817"/>
                </a:lnTo>
                <a:lnTo>
                  <a:pt x="3212150" y="403871"/>
                </a:lnTo>
                <a:lnTo>
                  <a:pt x="3185085" y="360875"/>
                </a:lnTo>
                <a:lnTo>
                  <a:pt x="3163060" y="329681"/>
                </a:lnTo>
                <a:lnTo>
                  <a:pt x="3126223" y="277769"/>
                </a:lnTo>
                <a:lnTo>
                  <a:pt x="3094400" y="237676"/>
                </a:lnTo>
                <a:lnTo>
                  <a:pt x="3067577" y="209408"/>
                </a:lnTo>
                <a:lnTo>
                  <a:pt x="3032515" y="171290"/>
                </a:lnTo>
                <a:lnTo>
                  <a:pt x="2995813" y="134172"/>
                </a:lnTo>
                <a:lnTo>
                  <a:pt x="2957166" y="98241"/>
                </a:lnTo>
                <a:lnTo>
                  <a:pt x="2923300" y="74269"/>
                </a:lnTo>
                <a:lnTo>
                  <a:pt x="2880990" y="40571"/>
                </a:lnTo>
                <a:lnTo>
                  <a:pt x="2836848" y="7991"/>
                </a:lnTo>
                <a:lnTo>
                  <a:pt x="2825561" y="0"/>
                </a:lnTo>
                <a:lnTo>
                  <a:pt x="2935407" y="7380"/>
                </a:lnTo>
                <a:lnTo>
                  <a:pt x="2936640" y="6629"/>
                </a:lnTo>
                <a:lnTo>
                  <a:pt x="2978210" y="40777"/>
                </a:lnTo>
                <a:lnTo>
                  <a:pt x="3011420" y="65149"/>
                </a:lnTo>
                <a:lnTo>
                  <a:pt x="3049496" y="101429"/>
                </a:lnTo>
                <a:lnTo>
                  <a:pt x="3085826" y="138774"/>
                </a:lnTo>
                <a:lnTo>
                  <a:pt x="3120409" y="177184"/>
                </a:lnTo>
                <a:lnTo>
                  <a:pt x="3137846" y="196300"/>
                </a:lnTo>
                <a:lnTo>
                  <a:pt x="3161286" y="226631"/>
                </a:lnTo>
                <a:lnTo>
                  <a:pt x="3184117" y="257334"/>
                </a:lnTo>
                <a:lnTo>
                  <a:pt x="3199724" y="277567"/>
                </a:lnTo>
                <a:lnTo>
                  <a:pt x="3235712" y="329996"/>
                </a:lnTo>
                <a:lnTo>
                  <a:pt x="3269243" y="383924"/>
                </a:lnTo>
                <a:lnTo>
                  <a:pt x="3288393" y="416871"/>
                </a:lnTo>
                <a:lnTo>
                  <a:pt x="3311627" y="462204"/>
                </a:lnTo>
                <a:lnTo>
                  <a:pt x="3328936" y="496274"/>
                </a:lnTo>
                <a:lnTo>
                  <a:pt x="3339022" y="519874"/>
                </a:lnTo>
                <a:lnTo>
                  <a:pt x="3355114" y="554687"/>
                </a:lnTo>
                <a:lnTo>
                  <a:pt x="3363984" y="579028"/>
                </a:lnTo>
                <a:lnTo>
                  <a:pt x="3372247" y="603740"/>
                </a:lnTo>
                <a:lnTo>
                  <a:pt x="3386521" y="639662"/>
                </a:lnTo>
                <a:lnTo>
                  <a:pt x="3393585" y="665105"/>
                </a:lnTo>
                <a:lnTo>
                  <a:pt x="3406666" y="701755"/>
                </a:lnTo>
                <a:lnTo>
                  <a:pt x="3412537" y="727926"/>
                </a:lnTo>
                <a:lnTo>
                  <a:pt x="3417819" y="754455"/>
                </a:lnTo>
                <a:lnTo>
                  <a:pt x="3422521" y="781339"/>
                </a:lnTo>
                <a:lnTo>
                  <a:pt x="3433256" y="819420"/>
                </a:lnTo>
                <a:lnTo>
                  <a:pt x="3436797" y="847012"/>
                </a:lnTo>
                <a:lnTo>
                  <a:pt x="3446381" y="885793"/>
                </a:lnTo>
                <a:lnTo>
                  <a:pt x="3442180" y="903232"/>
                </a:lnTo>
                <a:lnTo>
                  <a:pt x="3450646" y="942696"/>
                </a:lnTo>
                <a:lnTo>
                  <a:pt x="3451939" y="971659"/>
                </a:lnTo>
                <a:lnTo>
                  <a:pt x="3459299" y="1011798"/>
                </a:lnTo>
                <a:lnTo>
                  <a:pt x="3459511" y="1041420"/>
                </a:lnTo>
                <a:lnTo>
                  <a:pt x="3459191" y="1071368"/>
                </a:lnTo>
                <a:lnTo>
                  <a:pt x="3451723" y="1090798"/>
                </a:lnTo>
                <a:lnTo>
                  <a:pt x="3453944" y="1148947"/>
                </a:lnTo>
                <a:lnTo>
                  <a:pt x="3455002" y="1207806"/>
                </a:lnTo>
                <a:lnTo>
                  <a:pt x="3448317" y="1256511"/>
                </a:lnTo>
                <a:lnTo>
                  <a:pt x="3440539" y="1305882"/>
                </a:lnTo>
                <a:lnTo>
                  <a:pt x="3431702" y="1355900"/>
                </a:lnTo>
                <a:lnTo>
                  <a:pt x="3421841" y="1406543"/>
                </a:lnTo>
                <a:lnTo>
                  <a:pt x="3410989" y="1457789"/>
                </a:lnTo>
                <a:lnTo>
                  <a:pt x="3392571" y="1498775"/>
                </a:lnTo>
                <a:lnTo>
                  <a:pt x="3379845" y="1551165"/>
                </a:lnTo>
                <a:lnTo>
                  <a:pt x="3366234" y="1604094"/>
                </a:lnTo>
                <a:lnTo>
                  <a:pt x="3351772" y="1657542"/>
                </a:lnTo>
                <a:lnTo>
                  <a:pt x="3329882" y="1700646"/>
                </a:lnTo>
                <a:lnTo>
                  <a:pt x="3307211" y="1744225"/>
                </a:lnTo>
                <a:lnTo>
                  <a:pt x="3283794" y="1788260"/>
                </a:lnTo>
                <a:lnTo>
                  <a:pt x="3259666" y="1832728"/>
                </a:lnTo>
                <a:lnTo>
                  <a:pt x="3241474" y="1888452"/>
                </a:lnTo>
                <a:lnTo>
                  <a:pt x="3189975" y="1979367"/>
                </a:lnTo>
                <a:lnTo>
                  <a:pt x="3156736" y="2014516"/>
                </a:lnTo>
                <a:lnTo>
                  <a:pt x="3126539" y="2047810"/>
                </a:lnTo>
                <a:lnTo>
                  <a:pt x="3078646" y="2136525"/>
                </a:lnTo>
                <a:lnTo>
                  <a:pt x="3048288" y="2169918"/>
                </a:lnTo>
                <a:lnTo>
                  <a:pt x="3025053" y="2213841"/>
                </a:lnTo>
                <a:lnTo>
                  <a:pt x="3002609" y="2257282"/>
                </a:lnTo>
                <a:lnTo>
                  <a:pt x="2981239" y="2300068"/>
                </a:lnTo>
                <a:lnTo>
                  <a:pt x="2961224" y="2342028"/>
                </a:lnTo>
                <a:lnTo>
                  <a:pt x="2942847" y="2382989"/>
                </a:lnTo>
                <a:lnTo>
                  <a:pt x="2932940" y="2433659"/>
                </a:lnTo>
                <a:lnTo>
                  <a:pt x="2926196" y="2482400"/>
                </a:lnTo>
                <a:lnTo>
                  <a:pt x="2923745" y="2528523"/>
                </a:lnTo>
                <a:lnTo>
                  <a:pt x="2926716" y="2571338"/>
                </a:lnTo>
                <a:lnTo>
                  <a:pt x="2948362" y="2632516"/>
                </a:lnTo>
                <a:lnTo>
                  <a:pt x="2969880" y="2678894"/>
                </a:lnTo>
                <a:lnTo>
                  <a:pt x="2995785" y="2722598"/>
                </a:lnTo>
                <a:lnTo>
                  <a:pt x="3023977" y="2764906"/>
                </a:lnTo>
                <a:lnTo>
                  <a:pt x="3059261" y="2817765"/>
                </a:lnTo>
                <a:lnTo>
                  <a:pt x="3080020" y="2849731"/>
                </a:lnTo>
                <a:lnTo>
                  <a:pt x="3110654" y="2905426"/>
                </a:lnTo>
                <a:lnTo>
                  <a:pt x="3129271" y="2953574"/>
                </a:lnTo>
                <a:lnTo>
                  <a:pt x="3132959" y="2966201"/>
                </a:lnTo>
                <a:lnTo>
                  <a:pt x="3129368" y="2968391"/>
                </a:lnTo>
                <a:lnTo>
                  <a:pt x="3131723" y="2981831"/>
                </a:lnTo>
                <a:lnTo>
                  <a:pt x="3133411" y="2995677"/>
                </a:lnTo>
                <a:lnTo>
                  <a:pt x="3134476" y="3009903"/>
                </a:lnTo>
                <a:lnTo>
                  <a:pt x="3087145" y="3038772"/>
                </a:lnTo>
                <a:lnTo>
                  <a:pt x="3119711" y="3048661"/>
                </a:lnTo>
                <a:lnTo>
                  <a:pt x="3137186" y="3052878"/>
                </a:lnTo>
                <a:close/>
              </a:path>
              <a:path w="3556634" h="3999865">
                <a:moveTo>
                  <a:pt x="977145" y="1543935"/>
                </a:moveTo>
                <a:lnTo>
                  <a:pt x="767058" y="1672073"/>
                </a:lnTo>
                <a:lnTo>
                  <a:pt x="789697" y="1643390"/>
                </a:lnTo>
                <a:lnTo>
                  <a:pt x="814001" y="1613689"/>
                </a:lnTo>
                <a:lnTo>
                  <a:pt x="844797" y="1594906"/>
                </a:lnTo>
                <a:lnTo>
                  <a:pt x="892456" y="1536086"/>
                </a:lnTo>
                <a:lnTo>
                  <a:pt x="965834" y="1476454"/>
                </a:lnTo>
                <a:lnTo>
                  <a:pt x="992428" y="1430482"/>
                </a:lnTo>
                <a:lnTo>
                  <a:pt x="1091949" y="1325153"/>
                </a:lnTo>
                <a:lnTo>
                  <a:pt x="1119463" y="1278619"/>
                </a:lnTo>
                <a:lnTo>
                  <a:pt x="1295198" y="1097053"/>
                </a:lnTo>
                <a:lnTo>
                  <a:pt x="1549885" y="941711"/>
                </a:lnTo>
                <a:lnTo>
                  <a:pt x="1732068" y="875220"/>
                </a:lnTo>
                <a:lnTo>
                  <a:pt x="1777535" y="862364"/>
                </a:lnTo>
                <a:lnTo>
                  <a:pt x="1418264" y="1081495"/>
                </a:lnTo>
                <a:lnTo>
                  <a:pt x="1381854" y="1118578"/>
                </a:lnTo>
                <a:lnTo>
                  <a:pt x="1340497" y="1143803"/>
                </a:lnTo>
                <a:lnTo>
                  <a:pt x="1137129" y="1357100"/>
                </a:lnTo>
                <a:lnTo>
                  <a:pt x="1110374" y="1403170"/>
                </a:lnTo>
                <a:lnTo>
                  <a:pt x="1003872" y="1497881"/>
                </a:lnTo>
                <a:lnTo>
                  <a:pt x="977145" y="1543935"/>
                </a:lnTo>
                <a:close/>
              </a:path>
              <a:path w="3556634" h="3999865">
                <a:moveTo>
                  <a:pt x="3041724" y="3111104"/>
                </a:moveTo>
                <a:lnTo>
                  <a:pt x="3019870" y="3109557"/>
                </a:lnTo>
                <a:lnTo>
                  <a:pt x="2988975" y="3113525"/>
                </a:lnTo>
                <a:lnTo>
                  <a:pt x="2925519" y="3122477"/>
                </a:lnTo>
                <a:lnTo>
                  <a:pt x="2873691" y="3154089"/>
                </a:lnTo>
                <a:lnTo>
                  <a:pt x="2822892" y="3170197"/>
                </a:lnTo>
                <a:lnTo>
                  <a:pt x="2356478" y="3454678"/>
                </a:lnTo>
                <a:lnTo>
                  <a:pt x="2349164" y="3444263"/>
                </a:lnTo>
                <a:lnTo>
                  <a:pt x="2337425" y="3421671"/>
                </a:lnTo>
                <a:lnTo>
                  <a:pt x="2318519" y="3388575"/>
                </a:lnTo>
                <a:lnTo>
                  <a:pt x="2298992" y="3355857"/>
                </a:lnTo>
                <a:lnTo>
                  <a:pt x="2285566" y="3334294"/>
                </a:lnTo>
                <a:lnTo>
                  <a:pt x="2278853" y="3323513"/>
                </a:lnTo>
                <a:lnTo>
                  <a:pt x="2257826" y="3291711"/>
                </a:lnTo>
                <a:lnTo>
                  <a:pt x="2222881" y="3238645"/>
                </a:lnTo>
                <a:lnTo>
                  <a:pt x="2194168" y="3196655"/>
                </a:lnTo>
                <a:lnTo>
                  <a:pt x="2171995" y="3165550"/>
                </a:lnTo>
                <a:lnTo>
                  <a:pt x="2136835" y="3112617"/>
                </a:lnTo>
                <a:lnTo>
                  <a:pt x="2108834" y="3070191"/>
                </a:lnTo>
                <a:lnTo>
                  <a:pt x="2081691" y="3027243"/>
                </a:lnTo>
                <a:lnTo>
                  <a:pt x="2055713" y="2983584"/>
                </a:lnTo>
                <a:lnTo>
                  <a:pt x="2031212" y="2939025"/>
                </a:lnTo>
                <a:lnTo>
                  <a:pt x="2008497" y="2893376"/>
                </a:lnTo>
                <a:lnTo>
                  <a:pt x="1987876" y="2846449"/>
                </a:lnTo>
                <a:lnTo>
                  <a:pt x="1970046" y="2797821"/>
                </a:lnTo>
                <a:lnTo>
                  <a:pt x="1943335" y="2695106"/>
                </a:lnTo>
                <a:lnTo>
                  <a:pt x="1940861" y="2651986"/>
                </a:lnTo>
                <a:lnTo>
                  <a:pt x="1934483" y="2596373"/>
                </a:lnTo>
                <a:lnTo>
                  <a:pt x="1937324" y="2550013"/>
                </a:lnTo>
                <a:lnTo>
                  <a:pt x="1942667" y="2502126"/>
                </a:lnTo>
                <a:lnTo>
                  <a:pt x="1943797" y="2441933"/>
                </a:lnTo>
                <a:lnTo>
                  <a:pt x="1953836" y="2391182"/>
                </a:lnTo>
                <a:lnTo>
                  <a:pt x="1985226" y="2297657"/>
                </a:lnTo>
                <a:lnTo>
                  <a:pt x="2005457" y="2255565"/>
                </a:lnTo>
                <a:lnTo>
                  <a:pt x="2019995" y="2202071"/>
                </a:lnTo>
                <a:lnTo>
                  <a:pt x="2064438" y="2115460"/>
                </a:lnTo>
                <a:lnTo>
                  <a:pt x="2157558" y="1939655"/>
                </a:lnTo>
                <a:lnTo>
                  <a:pt x="2174205" y="1884874"/>
                </a:lnTo>
                <a:lnTo>
                  <a:pt x="2226234" y="1808512"/>
                </a:lnTo>
                <a:lnTo>
                  <a:pt x="2241466" y="1754594"/>
                </a:lnTo>
                <a:lnTo>
                  <a:pt x="2262531" y="1711994"/>
                </a:lnTo>
                <a:lnTo>
                  <a:pt x="2276047" y="1659122"/>
                </a:lnTo>
                <a:lnTo>
                  <a:pt x="2295086" y="1617758"/>
                </a:lnTo>
                <a:lnTo>
                  <a:pt x="2312881" y="1577153"/>
                </a:lnTo>
                <a:lnTo>
                  <a:pt x="2322663" y="1526558"/>
                </a:lnTo>
                <a:lnTo>
                  <a:pt x="2330892" y="1476912"/>
                </a:lnTo>
                <a:lnTo>
                  <a:pt x="2330798" y="1417465"/>
                </a:lnTo>
                <a:lnTo>
                  <a:pt x="2339701" y="1382283"/>
                </a:lnTo>
                <a:lnTo>
                  <a:pt x="2332744" y="1327023"/>
                </a:lnTo>
                <a:lnTo>
                  <a:pt x="2329465" y="1284395"/>
                </a:lnTo>
                <a:lnTo>
                  <a:pt x="2316336" y="1232899"/>
                </a:lnTo>
                <a:lnTo>
                  <a:pt x="2306281" y="1194404"/>
                </a:lnTo>
                <a:lnTo>
                  <a:pt x="2285773" y="1147409"/>
                </a:lnTo>
                <a:lnTo>
                  <a:pt x="2267735" y="1113783"/>
                </a:lnTo>
                <a:lnTo>
                  <a:pt x="2245253" y="1082868"/>
                </a:lnTo>
                <a:lnTo>
                  <a:pt x="2211412" y="1044005"/>
                </a:lnTo>
                <a:lnTo>
                  <a:pt x="2172523" y="1008221"/>
                </a:lnTo>
                <a:lnTo>
                  <a:pt x="2127658" y="976083"/>
                </a:lnTo>
                <a:lnTo>
                  <a:pt x="2084750" y="957625"/>
                </a:lnTo>
                <a:lnTo>
                  <a:pt x="2037776" y="941649"/>
                </a:lnTo>
                <a:lnTo>
                  <a:pt x="1987324" y="927793"/>
                </a:lnTo>
                <a:lnTo>
                  <a:pt x="1933983" y="915700"/>
                </a:lnTo>
                <a:lnTo>
                  <a:pt x="1891565" y="926696"/>
                </a:lnTo>
                <a:lnTo>
                  <a:pt x="1840822" y="927894"/>
                </a:lnTo>
                <a:lnTo>
                  <a:pt x="1788953" y="929779"/>
                </a:lnTo>
                <a:lnTo>
                  <a:pt x="1741847" y="943635"/>
                </a:lnTo>
                <a:lnTo>
                  <a:pt x="1687409" y="947086"/>
                </a:lnTo>
                <a:lnTo>
                  <a:pt x="1638981" y="961748"/>
                </a:lnTo>
                <a:lnTo>
                  <a:pt x="1596677" y="987551"/>
                </a:lnTo>
                <a:lnTo>
                  <a:pt x="1547387" y="1002738"/>
                </a:lnTo>
                <a:lnTo>
                  <a:pt x="1777535" y="862364"/>
                </a:lnTo>
                <a:lnTo>
                  <a:pt x="1828495" y="861033"/>
                </a:lnTo>
                <a:lnTo>
                  <a:pt x="1878121" y="860517"/>
                </a:lnTo>
                <a:lnTo>
                  <a:pt x="1932811" y="871787"/>
                </a:lnTo>
                <a:lnTo>
                  <a:pt x="1978290" y="873800"/>
                </a:lnTo>
                <a:lnTo>
                  <a:pt x="2021444" y="877231"/>
                </a:lnTo>
                <a:lnTo>
                  <a:pt x="2068640" y="893072"/>
                </a:lnTo>
                <a:lnTo>
                  <a:pt x="2113023" y="910629"/>
                </a:lnTo>
                <a:lnTo>
                  <a:pt x="2154348" y="930052"/>
                </a:lnTo>
                <a:lnTo>
                  <a:pt x="2185758" y="940645"/>
                </a:lnTo>
                <a:lnTo>
                  <a:pt x="2226849" y="975086"/>
                </a:lnTo>
                <a:lnTo>
                  <a:pt x="2264151" y="1011838"/>
                </a:lnTo>
                <a:lnTo>
                  <a:pt x="2297421" y="1051050"/>
                </a:lnTo>
                <a:lnTo>
                  <a:pt x="2319712" y="1082081"/>
                </a:lnTo>
                <a:lnTo>
                  <a:pt x="2343940" y="1126807"/>
                </a:lnTo>
                <a:lnTo>
                  <a:pt x="2363854" y="1174164"/>
                </a:lnTo>
                <a:lnTo>
                  <a:pt x="2373201" y="1213091"/>
                </a:lnTo>
                <a:lnTo>
                  <a:pt x="2385569" y="1265052"/>
                </a:lnTo>
                <a:lnTo>
                  <a:pt x="2394704" y="1318984"/>
                </a:lnTo>
                <a:lnTo>
                  <a:pt x="2394354" y="1363824"/>
                </a:lnTo>
                <a:lnTo>
                  <a:pt x="2391494" y="1410196"/>
                </a:lnTo>
                <a:lnTo>
                  <a:pt x="2393098" y="1468722"/>
                </a:lnTo>
                <a:lnTo>
                  <a:pt x="2386300" y="1517496"/>
                </a:lnTo>
                <a:lnTo>
                  <a:pt x="2369916" y="1557241"/>
                </a:lnTo>
                <a:lnTo>
                  <a:pt x="2358734" y="1608689"/>
                </a:lnTo>
                <a:lnTo>
                  <a:pt x="2346284" y="1660910"/>
                </a:lnTo>
                <a:lnTo>
                  <a:pt x="2332710" y="1713817"/>
                </a:lnTo>
                <a:lnTo>
                  <a:pt x="2311542" y="1756480"/>
                </a:lnTo>
                <a:lnTo>
                  <a:pt x="2289537" y="1799653"/>
                </a:lnTo>
                <a:lnTo>
                  <a:pt x="2243588" y="1887183"/>
                </a:lnTo>
                <a:lnTo>
                  <a:pt x="2226544" y="1942206"/>
                </a:lnTo>
                <a:lnTo>
                  <a:pt x="2202623" y="1986548"/>
                </a:lnTo>
                <a:lnTo>
                  <a:pt x="2127960" y="2106468"/>
                </a:lnTo>
                <a:lnTo>
                  <a:pt x="2112284" y="2160657"/>
                </a:lnTo>
                <a:lnTo>
                  <a:pt x="2090493" y="2203700"/>
                </a:lnTo>
                <a:lnTo>
                  <a:pt x="2069379" y="2246329"/>
                </a:lnTo>
                <a:lnTo>
                  <a:pt x="2055737" y="2299278"/>
                </a:lnTo>
                <a:lnTo>
                  <a:pt x="2029906" y="2329909"/>
                </a:lnTo>
                <a:lnTo>
                  <a:pt x="2018520" y="2381481"/>
                </a:lnTo>
                <a:lnTo>
                  <a:pt x="2008532" y="2432201"/>
                </a:lnTo>
                <a:lnTo>
                  <a:pt x="2000402" y="2481788"/>
                </a:lnTo>
                <a:lnTo>
                  <a:pt x="1994880" y="2529783"/>
                </a:lnTo>
                <a:lnTo>
                  <a:pt x="1991967" y="2576188"/>
                </a:lnTo>
                <a:lnTo>
                  <a:pt x="1991663" y="2621001"/>
                </a:lnTo>
                <a:lnTo>
                  <a:pt x="2000580" y="2675066"/>
                </a:lnTo>
                <a:lnTo>
                  <a:pt x="2011547" y="2727880"/>
                </a:lnTo>
                <a:lnTo>
                  <a:pt x="2025749" y="2778722"/>
                </a:lnTo>
                <a:lnTo>
                  <a:pt x="2049798" y="2838433"/>
                </a:lnTo>
                <a:lnTo>
                  <a:pt x="2070468" y="2885330"/>
                </a:lnTo>
                <a:lnTo>
                  <a:pt x="2094372" y="2930253"/>
                </a:lnTo>
                <a:lnTo>
                  <a:pt x="2126403" y="2985096"/>
                </a:lnTo>
                <a:lnTo>
                  <a:pt x="2139853" y="3006644"/>
                </a:lnTo>
                <a:lnTo>
                  <a:pt x="2146541" y="3017441"/>
                </a:lnTo>
                <a:lnTo>
                  <a:pt x="2180917" y="3070854"/>
                </a:lnTo>
                <a:lnTo>
                  <a:pt x="2209371" y="3113002"/>
                </a:lnTo>
                <a:lnTo>
                  <a:pt x="2231583" y="3144082"/>
                </a:lnTo>
                <a:lnTo>
                  <a:pt x="2267073" y="3196815"/>
                </a:lnTo>
                <a:lnTo>
                  <a:pt x="2295679" y="3238871"/>
                </a:lnTo>
                <a:lnTo>
                  <a:pt x="2323696" y="3281286"/>
                </a:lnTo>
                <a:lnTo>
                  <a:pt x="2350801" y="3324257"/>
                </a:lnTo>
                <a:lnTo>
                  <a:pt x="2383289" y="3378822"/>
                </a:lnTo>
                <a:lnTo>
                  <a:pt x="2389369" y="3389989"/>
                </a:lnTo>
                <a:lnTo>
                  <a:pt x="2362168" y="3406580"/>
                </a:lnTo>
                <a:lnTo>
                  <a:pt x="2400998" y="3412648"/>
                </a:lnTo>
                <a:lnTo>
                  <a:pt x="3010943" y="3040623"/>
                </a:lnTo>
                <a:lnTo>
                  <a:pt x="3036841" y="3039702"/>
                </a:lnTo>
                <a:lnTo>
                  <a:pt x="3075477" y="3045889"/>
                </a:lnTo>
                <a:lnTo>
                  <a:pt x="3059852" y="3070295"/>
                </a:lnTo>
                <a:lnTo>
                  <a:pt x="3041724" y="3111104"/>
                </a:lnTo>
                <a:close/>
              </a:path>
              <a:path w="3556634" h="3999865">
                <a:moveTo>
                  <a:pt x="2856013" y="3105368"/>
                </a:moveTo>
                <a:lnTo>
                  <a:pt x="2643122" y="3235217"/>
                </a:lnTo>
                <a:lnTo>
                  <a:pt x="2678923" y="3198505"/>
                </a:lnTo>
                <a:lnTo>
                  <a:pt x="2807107" y="3120321"/>
                </a:lnTo>
                <a:lnTo>
                  <a:pt x="2856013" y="3105368"/>
                </a:lnTo>
                <a:close/>
              </a:path>
              <a:path w="3556634" h="3999865">
                <a:moveTo>
                  <a:pt x="2400998" y="3412648"/>
                </a:moveTo>
                <a:lnTo>
                  <a:pt x="2362168" y="3406580"/>
                </a:lnTo>
                <a:lnTo>
                  <a:pt x="2389011" y="3390208"/>
                </a:lnTo>
                <a:lnTo>
                  <a:pt x="2400998" y="3412648"/>
                </a:lnTo>
                <a:close/>
              </a:path>
              <a:path w="3556634" h="3999865">
                <a:moveTo>
                  <a:pt x="2991658" y="3052385"/>
                </a:moveTo>
                <a:lnTo>
                  <a:pt x="2400998" y="3412648"/>
                </a:lnTo>
                <a:lnTo>
                  <a:pt x="2389011" y="3390208"/>
                </a:lnTo>
                <a:lnTo>
                  <a:pt x="2408615" y="3393126"/>
                </a:lnTo>
                <a:lnTo>
                  <a:pt x="2945206" y="3065842"/>
                </a:lnTo>
                <a:lnTo>
                  <a:pt x="2991658" y="3052385"/>
                </a:lnTo>
                <a:close/>
              </a:path>
              <a:path w="3556634" h="3999865">
                <a:moveTo>
                  <a:pt x="2945206" y="3065842"/>
                </a:moveTo>
                <a:lnTo>
                  <a:pt x="2528222" y="3320174"/>
                </a:lnTo>
                <a:lnTo>
                  <a:pt x="2561448" y="3285032"/>
                </a:lnTo>
                <a:lnTo>
                  <a:pt x="2897712" y="3079934"/>
                </a:lnTo>
                <a:lnTo>
                  <a:pt x="2945206" y="3065842"/>
                </a:lnTo>
                <a:close/>
              </a:path>
              <a:path w="3556634" h="3999865">
                <a:moveTo>
                  <a:pt x="2697046" y="3261830"/>
                </a:moveTo>
                <a:lnTo>
                  <a:pt x="2367598" y="3462771"/>
                </a:lnTo>
                <a:lnTo>
                  <a:pt x="2359130" y="3453061"/>
                </a:lnTo>
                <a:lnTo>
                  <a:pt x="2734575" y="3224065"/>
                </a:lnTo>
                <a:lnTo>
                  <a:pt x="2697046" y="3261830"/>
                </a:lnTo>
                <a:close/>
              </a:path>
              <a:path w="3556634" h="3999865">
                <a:moveTo>
                  <a:pt x="2571245" y="3353436"/>
                </a:moveTo>
                <a:lnTo>
                  <a:pt x="2387924" y="3465250"/>
                </a:lnTo>
                <a:lnTo>
                  <a:pt x="2375109" y="3458190"/>
                </a:lnTo>
                <a:lnTo>
                  <a:pt x="2608774" y="3315671"/>
                </a:lnTo>
                <a:lnTo>
                  <a:pt x="2571245" y="3353436"/>
                </a:lnTo>
                <a:close/>
              </a:path>
              <a:path w="3556634" h="3999865">
                <a:moveTo>
                  <a:pt x="3137186" y="3052878"/>
                </a:moveTo>
                <a:lnTo>
                  <a:pt x="3119711" y="3048661"/>
                </a:lnTo>
                <a:lnTo>
                  <a:pt x="3087145" y="3038772"/>
                </a:lnTo>
                <a:lnTo>
                  <a:pt x="3134476" y="3009903"/>
                </a:lnTo>
                <a:lnTo>
                  <a:pt x="3134960" y="3024484"/>
                </a:lnTo>
                <a:lnTo>
                  <a:pt x="3134863" y="3039419"/>
                </a:lnTo>
                <a:lnTo>
                  <a:pt x="3137186" y="3052878"/>
                </a:lnTo>
                <a:close/>
              </a:path>
              <a:path w="3556634" h="3999865">
                <a:moveTo>
                  <a:pt x="3113971" y="3111665"/>
                </a:moveTo>
                <a:lnTo>
                  <a:pt x="2876054" y="3256779"/>
                </a:lnTo>
                <a:lnTo>
                  <a:pt x="2892552" y="3231841"/>
                </a:lnTo>
                <a:lnTo>
                  <a:pt x="2915830" y="3217642"/>
                </a:lnTo>
                <a:lnTo>
                  <a:pt x="2932662" y="3192500"/>
                </a:lnTo>
                <a:lnTo>
                  <a:pt x="2987448" y="3159084"/>
                </a:lnTo>
                <a:lnTo>
                  <a:pt x="3008156" y="3131578"/>
                </a:lnTo>
                <a:lnTo>
                  <a:pt x="3049899" y="3106118"/>
                </a:lnTo>
                <a:lnTo>
                  <a:pt x="3079062" y="3103206"/>
                </a:lnTo>
                <a:lnTo>
                  <a:pt x="3113971" y="3111665"/>
                </a:lnTo>
                <a:close/>
              </a:path>
              <a:path w="3556634" h="3999865">
                <a:moveTo>
                  <a:pt x="3480629" y="3780584"/>
                </a:moveTo>
                <a:lnTo>
                  <a:pt x="3308910" y="3885321"/>
                </a:lnTo>
                <a:lnTo>
                  <a:pt x="3410079" y="3778986"/>
                </a:lnTo>
                <a:lnTo>
                  <a:pt x="3434454" y="3734368"/>
                </a:lnTo>
                <a:lnTo>
                  <a:pt x="3456694" y="3691051"/>
                </a:lnTo>
                <a:lnTo>
                  <a:pt x="3476341" y="3649316"/>
                </a:lnTo>
                <a:lnTo>
                  <a:pt x="3486322" y="3598600"/>
                </a:lnTo>
                <a:lnTo>
                  <a:pt x="3492791" y="3550027"/>
                </a:lnTo>
                <a:lnTo>
                  <a:pt x="3492778" y="3535159"/>
                </a:lnTo>
                <a:lnTo>
                  <a:pt x="3492435" y="3520492"/>
                </a:lnTo>
                <a:lnTo>
                  <a:pt x="3491765" y="3506025"/>
                </a:lnTo>
                <a:lnTo>
                  <a:pt x="3490766" y="3491759"/>
                </a:lnTo>
                <a:lnTo>
                  <a:pt x="3496039" y="3488542"/>
                </a:lnTo>
                <a:lnTo>
                  <a:pt x="3489906" y="3447655"/>
                </a:lnTo>
                <a:lnTo>
                  <a:pt x="3480520" y="3408752"/>
                </a:lnTo>
                <a:lnTo>
                  <a:pt x="3461165" y="3361054"/>
                </a:lnTo>
                <a:lnTo>
                  <a:pt x="3456156" y="3349233"/>
                </a:lnTo>
                <a:lnTo>
                  <a:pt x="3450766" y="3337645"/>
                </a:lnTo>
                <a:lnTo>
                  <a:pt x="3444991" y="3326291"/>
                </a:lnTo>
                <a:lnTo>
                  <a:pt x="3445444" y="3326015"/>
                </a:lnTo>
                <a:lnTo>
                  <a:pt x="3418031" y="3283231"/>
                </a:lnTo>
                <a:lnTo>
                  <a:pt x="3393772" y="3253400"/>
                </a:lnTo>
                <a:lnTo>
                  <a:pt x="3366097" y="3225652"/>
                </a:lnTo>
                <a:lnTo>
                  <a:pt x="3349509" y="3206018"/>
                </a:lnTo>
                <a:lnTo>
                  <a:pt x="3345780" y="3208292"/>
                </a:lnTo>
                <a:lnTo>
                  <a:pt x="3335079" y="3199943"/>
                </a:lnTo>
                <a:lnTo>
                  <a:pt x="3324019" y="3191813"/>
                </a:lnTo>
                <a:lnTo>
                  <a:pt x="3312600" y="3183902"/>
                </a:lnTo>
                <a:lnTo>
                  <a:pt x="3264575" y="3153690"/>
                </a:lnTo>
                <a:lnTo>
                  <a:pt x="3212156" y="3126159"/>
                </a:lnTo>
                <a:lnTo>
                  <a:pt x="3168568" y="3122993"/>
                </a:lnTo>
                <a:lnTo>
                  <a:pt x="3113971" y="3111665"/>
                </a:lnTo>
                <a:lnTo>
                  <a:pt x="3079062" y="3103206"/>
                </a:lnTo>
                <a:lnTo>
                  <a:pt x="3049899" y="3106118"/>
                </a:lnTo>
                <a:lnTo>
                  <a:pt x="3134184" y="3054709"/>
                </a:lnTo>
                <a:lnTo>
                  <a:pt x="3132986" y="3070316"/>
                </a:lnTo>
                <a:lnTo>
                  <a:pt x="3124717" y="3075359"/>
                </a:lnTo>
                <a:lnTo>
                  <a:pt x="3122603" y="3091525"/>
                </a:lnTo>
                <a:lnTo>
                  <a:pt x="3120031" y="3107970"/>
                </a:lnTo>
                <a:lnTo>
                  <a:pt x="3190564" y="3064949"/>
                </a:lnTo>
                <a:lnTo>
                  <a:pt x="3205531" y="3070696"/>
                </a:lnTo>
                <a:lnTo>
                  <a:pt x="3234491" y="3082784"/>
                </a:lnTo>
                <a:lnTo>
                  <a:pt x="3249150" y="3073843"/>
                </a:lnTo>
                <a:lnTo>
                  <a:pt x="3275963" y="3087241"/>
                </a:lnTo>
                <a:lnTo>
                  <a:pt x="3301702" y="3101294"/>
                </a:lnTo>
                <a:lnTo>
                  <a:pt x="3332909" y="3126887"/>
                </a:lnTo>
                <a:lnTo>
                  <a:pt x="3356286" y="3142381"/>
                </a:lnTo>
                <a:lnTo>
                  <a:pt x="3399386" y="3175596"/>
                </a:lnTo>
                <a:lnTo>
                  <a:pt x="3437444" y="3211887"/>
                </a:lnTo>
                <a:lnTo>
                  <a:pt x="3476902" y="3262200"/>
                </a:lnTo>
                <a:lnTo>
                  <a:pt x="3497552" y="3294232"/>
                </a:lnTo>
                <a:lnTo>
                  <a:pt x="3519770" y="3340185"/>
                </a:lnTo>
                <a:lnTo>
                  <a:pt x="3537185" y="3389066"/>
                </a:lnTo>
                <a:lnTo>
                  <a:pt x="3550041" y="3440729"/>
                </a:lnTo>
                <a:lnTo>
                  <a:pt x="3551968" y="3484181"/>
                </a:lnTo>
                <a:lnTo>
                  <a:pt x="3556434" y="3540961"/>
                </a:lnTo>
                <a:lnTo>
                  <a:pt x="3550457" y="3589234"/>
                </a:lnTo>
                <a:lnTo>
                  <a:pt x="3540892" y="3639696"/>
                </a:lnTo>
                <a:lnTo>
                  <a:pt x="3521370" y="3681355"/>
                </a:lnTo>
                <a:lnTo>
                  <a:pt x="3505515" y="3735653"/>
                </a:lnTo>
                <a:lnTo>
                  <a:pt x="3480629" y="3780584"/>
                </a:lnTo>
                <a:close/>
              </a:path>
              <a:path w="3556634" h="3999865">
                <a:moveTo>
                  <a:pt x="3190564" y="3064949"/>
                </a:moveTo>
                <a:lnTo>
                  <a:pt x="3120031" y="3107970"/>
                </a:lnTo>
                <a:lnTo>
                  <a:pt x="3122603" y="3091525"/>
                </a:lnTo>
                <a:lnTo>
                  <a:pt x="3124717" y="3075359"/>
                </a:lnTo>
                <a:lnTo>
                  <a:pt x="3132986" y="3070316"/>
                </a:lnTo>
                <a:lnTo>
                  <a:pt x="3134184" y="3054709"/>
                </a:lnTo>
                <a:lnTo>
                  <a:pt x="3144786" y="3048243"/>
                </a:lnTo>
                <a:lnTo>
                  <a:pt x="3175597" y="3059202"/>
                </a:lnTo>
                <a:lnTo>
                  <a:pt x="3190564" y="3064949"/>
                </a:lnTo>
                <a:close/>
              </a:path>
              <a:path w="3556634" h="3999865">
                <a:moveTo>
                  <a:pt x="3345823" y="3937186"/>
                </a:moveTo>
                <a:lnTo>
                  <a:pt x="3302190" y="3963799"/>
                </a:lnTo>
                <a:lnTo>
                  <a:pt x="3202765" y="3994689"/>
                </a:lnTo>
                <a:lnTo>
                  <a:pt x="3149329" y="3997530"/>
                </a:lnTo>
                <a:lnTo>
                  <a:pt x="3097688" y="3999276"/>
                </a:lnTo>
                <a:lnTo>
                  <a:pt x="3048365" y="3999608"/>
                </a:lnTo>
                <a:lnTo>
                  <a:pt x="2995270" y="3987364"/>
                </a:lnTo>
                <a:lnTo>
                  <a:pt x="2952152" y="3983911"/>
                </a:lnTo>
                <a:lnTo>
                  <a:pt x="2899696" y="3956403"/>
                </a:lnTo>
                <a:lnTo>
                  <a:pt x="2858263" y="3937046"/>
                </a:lnTo>
                <a:lnTo>
                  <a:pt x="2815151" y="3903838"/>
                </a:lnTo>
                <a:lnTo>
                  <a:pt x="2784108" y="3878144"/>
                </a:lnTo>
                <a:lnTo>
                  <a:pt x="2745928" y="3827052"/>
                </a:lnTo>
                <a:lnTo>
                  <a:pt x="2720709" y="3782930"/>
                </a:lnTo>
                <a:lnTo>
                  <a:pt x="2708020" y="3746042"/>
                </a:lnTo>
                <a:lnTo>
                  <a:pt x="2694199" y="3694969"/>
                </a:lnTo>
                <a:lnTo>
                  <a:pt x="2692038" y="3651659"/>
                </a:lnTo>
                <a:lnTo>
                  <a:pt x="2694491" y="3605535"/>
                </a:lnTo>
                <a:lnTo>
                  <a:pt x="2701125" y="3556861"/>
                </a:lnTo>
                <a:lnTo>
                  <a:pt x="2711504" y="3505902"/>
                </a:lnTo>
                <a:lnTo>
                  <a:pt x="2725196" y="3452924"/>
                </a:lnTo>
                <a:lnTo>
                  <a:pt x="2752970" y="3406231"/>
                </a:lnTo>
                <a:lnTo>
                  <a:pt x="2782446" y="3358502"/>
                </a:lnTo>
                <a:lnTo>
                  <a:pt x="2820235" y="3320577"/>
                </a:lnTo>
                <a:lnTo>
                  <a:pt x="2853112" y="3270772"/>
                </a:lnTo>
                <a:lnTo>
                  <a:pt x="3110464" y="3113805"/>
                </a:lnTo>
                <a:lnTo>
                  <a:pt x="3107205" y="3130668"/>
                </a:lnTo>
                <a:lnTo>
                  <a:pt x="3086546" y="3143269"/>
                </a:lnTo>
                <a:lnTo>
                  <a:pt x="3046594" y="3197389"/>
                </a:lnTo>
                <a:lnTo>
                  <a:pt x="2922007" y="3273378"/>
                </a:lnTo>
                <a:lnTo>
                  <a:pt x="2905469" y="3298341"/>
                </a:lnTo>
                <a:lnTo>
                  <a:pt x="2866946" y="3336714"/>
                </a:lnTo>
                <a:lnTo>
                  <a:pt x="2836678" y="3384927"/>
                </a:lnTo>
                <a:lnTo>
                  <a:pt x="2808052" y="3432139"/>
                </a:lnTo>
                <a:lnTo>
                  <a:pt x="2781067" y="3478350"/>
                </a:lnTo>
                <a:lnTo>
                  <a:pt x="2768993" y="3530342"/>
                </a:lnTo>
                <a:lnTo>
                  <a:pt x="2754041" y="3569213"/>
                </a:lnTo>
                <a:lnTo>
                  <a:pt x="2749871" y="3616384"/>
                </a:lnTo>
                <a:lnTo>
                  <a:pt x="2750302" y="3660749"/>
                </a:lnTo>
                <a:lnTo>
                  <a:pt x="2762381" y="3712886"/>
                </a:lnTo>
                <a:lnTo>
                  <a:pt x="2766701" y="3740003"/>
                </a:lnTo>
                <a:lnTo>
                  <a:pt x="2790148" y="3785205"/>
                </a:lnTo>
                <a:lnTo>
                  <a:pt x="2819928" y="3826545"/>
                </a:lnTo>
                <a:lnTo>
                  <a:pt x="2856475" y="3863758"/>
                </a:lnTo>
                <a:lnTo>
                  <a:pt x="2892236" y="3886573"/>
                </a:lnTo>
                <a:lnTo>
                  <a:pt x="2933087" y="3906285"/>
                </a:lnTo>
                <a:lnTo>
                  <a:pt x="2985071" y="3934082"/>
                </a:lnTo>
                <a:lnTo>
                  <a:pt x="3034391" y="3948628"/>
                </a:lnTo>
                <a:lnTo>
                  <a:pt x="3073864" y="3939428"/>
                </a:lnTo>
                <a:lnTo>
                  <a:pt x="3122759" y="3939357"/>
                </a:lnTo>
                <a:lnTo>
                  <a:pt x="3173892" y="3937920"/>
                </a:lnTo>
                <a:lnTo>
                  <a:pt x="3267369" y="3910658"/>
                </a:lnTo>
                <a:lnTo>
                  <a:pt x="3480629" y="3780584"/>
                </a:lnTo>
                <a:lnTo>
                  <a:pt x="3453762" y="3826722"/>
                </a:lnTo>
                <a:lnTo>
                  <a:pt x="3345823" y="39371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461468" y="230242"/>
            <a:ext cx="10978515" cy="1258678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 marR="5080">
              <a:lnSpc>
                <a:spcPts val="8780"/>
              </a:lnSpc>
              <a:spcBef>
                <a:spcPts val="1015"/>
              </a:spcBef>
            </a:pPr>
            <a:r>
              <a:rPr lang="en-US" sz="8000" spc="135" dirty="0">
                <a:latin typeface="Britannic Bold" panose="020B0903060703020204" pitchFamily="34" charset="0"/>
              </a:rPr>
              <a:t>INSIGHTS OF VYATIHAR</a:t>
            </a:r>
            <a:endParaRPr sz="8000" spc="390" dirty="0">
              <a:latin typeface="Britannic Bold" panose="020B09030607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A7DA9B-BFC3-47DB-A8B3-4F1B5A52A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6" y="3137800"/>
            <a:ext cx="4575698" cy="4575698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FB3DF5-CFCA-4759-A802-B175DDC3ACAD}"/>
              </a:ext>
            </a:extLst>
          </p:cNvPr>
          <p:cNvSpPr txBox="1"/>
          <p:nvPr/>
        </p:nvSpPr>
        <p:spPr>
          <a:xfrm>
            <a:off x="7543800" y="3852179"/>
            <a:ext cx="906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KNOWLEDGE AND PROJECT HUB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F7298C-EEA4-4DA8-96F0-4089A96D2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82" y="6695184"/>
            <a:ext cx="1024217" cy="4938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4335A4-9FBF-43E7-B0F1-6B00E460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83" y="5354720"/>
            <a:ext cx="1024217" cy="4938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B8CA7B-3CA2-47F3-B622-79ADB982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867" y="4014256"/>
            <a:ext cx="1024217" cy="4938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FAC0734-3D8C-4548-8F4A-00F948912614}"/>
              </a:ext>
            </a:extLst>
          </p:cNvPr>
          <p:cNvSpPr txBox="1"/>
          <p:nvPr/>
        </p:nvSpPr>
        <p:spPr>
          <a:xfrm>
            <a:off x="7543800" y="5133365"/>
            <a:ext cx="11963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r>
              <a:rPr lang="en-US" sz="4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PITCHING &amp; TEAM FORMATION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41CF7-EA95-48E8-95F1-9C0D07C87C64}"/>
              </a:ext>
            </a:extLst>
          </p:cNvPr>
          <p:cNvSpPr txBox="1"/>
          <p:nvPr/>
        </p:nvSpPr>
        <p:spPr>
          <a:xfrm>
            <a:off x="1596691" y="1983235"/>
            <a:ext cx="12317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atin typeface="Britannic Bold" panose="020B0903060703020204" pitchFamily="34" charset="0"/>
              </a:rPr>
              <a:t>COLLABORATIVE PROJECT INCUBATION MODULE</a:t>
            </a:r>
            <a:endParaRPr lang="en-IN" sz="4400" u="sng" dirty="0">
              <a:latin typeface="Britannic Bold" panose="020B0903060703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5B034F-7F85-45DA-BF0B-F9A557BD664C}"/>
              </a:ext>
            </a:extLst>
          </p:cNvPr>
          <p:cNvSpPr txBox="1"/>
          <p:nvPr/>
        </p:nvSpPr>
        <p:spPr>
          <a:xfrm>
            <a:off x="7543800" y="6604228"/>
            <a:ext cx="4923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MENTORSHIP ACCESS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2A05B20-5CC8-43C4-BC70-C182BE54D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782" y="7916768"/>
            <a:ext cx="1024217" cy="49381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C764F3D-92BC-4333-8436-E6638B8A20A5}"/>
              </a:ext>
            </a:extLst>
          </p:cNvPr>
          <p:cNvSpPr txBox="1"/>
          <p:nvPr/>
        </p:nvSpPr>
        <p:spPr>
          <a:xfrm>
            <a:off x="7658180" y="7843601"/>
            <a:ext cx="6743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VIRTUAL INCUBATION SUPPORT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6DE2CF-C033-40C9-86A9-5983CCA34B0D}"/>
              </a:ext>
            </a:extLst>
          </p:cNvPr>
          <p:cNvSpPr/>
          <p:nvPr/>
        </p:nvSpPr>
        <p:spPr>
          <a:xfrm>
            <a:off x="286426" y="1982830"/>
            <a:ext cx="1142775" cy="76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1407" rIns="0" bIns="0" rtlCol="0">
            <a:spAutoFit/>
          </a:bodyPr>
          <a:lstStyle/>
          <a:p>
            <a:pPr marL="8165465">
              <a:lnSpc>
                <a:spcPct val="100000"/>
              </a:lnSpc>
              <a:spcBef>
                <a:spcPts val="100"/>
              </a:spcBef>
            </a:pPr>
            <a:r>
              <a:rPr sz="2500" spc="105" dirty="0">
                <a:latin typeface="Arial"/>
                <a:cs typeface="Arial"/>
              </a:rPr>
              <a:t>autobiography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65" dirty="0">
                <a:latin typeface="Arial"/>
                <a:cs typeface="Arial"/>
              </a:rPr>
              <a:t>and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80" dirty="0">
                <a:latin typeface="Arial"/>
                <a:cs typeface="Arial"/>
              </a:rPr>
              <a:t>biography</a:t>
            </a:r>
            <a:endParaRPr sz="25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490" dirty="0"/>
              <a:t>types</a:t>
            </a:r>
            <a:r>
              <a:rPr spc="215" dirty="0"/>
              <a:t> </a:t>
            </a:r>
            <a:r>
              <a:rPr spc="630" dirty="0"/>
              <a:t>of </a:t>
            </a:r>
            <a:r>
              <a:rPr spc="400" dirty="0"/>
              <a:t>informative </a:t>
            </a:r>
            <a:r>
              <a:rPr spc="890" dirty="0"/>
              <a:t>texts</a:t>
            </a:r>
          </a:p>
          <a:p>
            <a:pPr marL="12700" marR="47625" algn="just">
              <a:lnSpc>
                <a:spcPct val="114999"/>
              </a:lnSpc>
              <a:spcBef>
                <a:spcPts val="2325"/>
              </a:spcBef>
            </a:pPr>
            <a:r>
              <a:rPr sz="2500" dirty="0">
                <a:latin typeface="Arial"/>
                <a:cs typeface="Arial"/>
              </a:rPr>
              <a:t>The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114" dirty="0">
                <a:latin typeface="Arial"/>
                <a:cs typeface="Arial"/>
              </a:rPr>
              <a:t>informative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180" dirty="0">
                <a:latin typeface="Arial"/>
                <a:cs typeface="Arial"/>
              </a:rPr>
              <a:t>or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explanatory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75" dirty="0">
                <a:latin typeface="Arial"/>
                <a:cs typeface="Arial"/>
              </a:rPr>
              <a:t>genre </a:t>
            </a:r>
            <a:r>
              <a:rPr sz="2500" spc="90" dirty="0">
                <a:latin typeface="Arial"/>
                <a:cs typeface="Arial"/>
              </a:rPr>
              <a:t>covers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a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95" dirty="0">
                <a:latin typeface="Arial"/>
                <a:cs typeface="Arial"/>
              </a:rPr>
              <a:t>range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250" dirty="0">
                <a:latin typeface="Arial"/>
                <a:cs typeface="Arial"/>
              </a:rPr>
              <a:t>of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210" dirty="0">
                <a:latin typeface="Arial"/>
                <a:cs typeface="Arial"/>
              </a:rPr>
              <a:t>text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130" dirty="0">
                <a:latin typeface="Arial"/>
                <a:cs typeface="Arial"/>
              </a:rPr>
              <a:t>types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such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-25" dirty="0">
                <a:latin typeface="Arial"/>
                <a:cs typeface="Arial"/>
              </a:rPr>
              <a:t>as </a:t>
            </a:r>
            <a:r>
              <a:rPr sz="2500" dirty="0">
                <a:latin typeface="Arial"/>
                <a:cs typeface="Arial"/>
              </a:rPr>
              <a:t>such</a:t>
            </a:r>
            <a:r>
              <a:rPr sz="2500" spc="90" dirty="0">
                <a:latin typeface="Arial"/>
                <a:cs typeface="Arial"/>
              </a:rPr>
              <a:t> </a:t>
            </a:r>
            <a:r>
              <a:rPr sz="2500" spc="-25" dirty="0">
                <a:latin typeface="Arial"/>
                <a:cs typeface="Arial"/>
              </a:rPr>
              <a:t>as:</a:t>
            </a:r>
            <a:endParaRPr sz="2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85057" y="2406681"/>
            <a:ext cx="78092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00"/>
              </a:spcBef>
            </a:pPr>
            <a:r>
              <a:rPr sz="2500" spc="125" dirty="0">
                <a:latin typeface="Arial"/>
                <a:cs typeface="Arial"/>
              </a:rPr>
              <a:t>literary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analysis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85057" y="3649875"/>
            <a:ext cx="78092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00"/>
              </a:spcBef>
            </a:pPr>
            <a:r>
              <a:rPr sz="2500" spc="95" dirty="0">
                <a:latin typeface="Arial"/>
                <a:cs typeface="Arial"/>
              </a:rPr>
              <a:t>explanatory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essays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5057" y="4905540"/>
            <a:ext cx="78092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Arial"/>
                <a:cs typeface="Arial"/>
              </a:rPr>
              <a:t>summaries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85057" y="6095124"/>
            <a:ext cx="78092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00"/>
              </a:spcBef>
            </a:pPr>
            <a:r>
              <a:rPr sz="2500" spc="90" dirty="0">
                <a:latin typeface="Arial"/>
                <a:cs typeface="Arial"/>
              </a:rPr>
              <a:t>scientific</a:t>
            </a:r>
            <a:r>
              <a:rPr sz="2500" spc="30" dirty="0">
                <a:latin typeface="Arial"/>
                <a:cs typeface="Arial"/>
              </a:rPr>
              <a:t> </a:t>
            </a:r>
            <a:r>
              <a:rPr sz="2500" spc="155" dirty="0">
                <a:latin typeface="Arial"/>
                <a:cs typeface="Arial"/>
              </a:rPr>
              <a:t>reports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85057" y="7346188"/>
            <a:ext cx="78092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00"/>
              </a:spcBef>
            </a:pPr>
            <a:r>
              <a:rPr sz="2500" spc="70" dirty="0">
                <a:latin typeface="Arial"/>
                <a:cs typeface="Arial"/>
              </a:rPr>
              <a:t>historical</a:t>
            </a:r>
            <a:r>
              <a:rPr sz="2500" spc="20" dirty="0">
                <a:latin typeface="Arial"/>
                <a:cs typeface="Arial"/>
              </a:rPr>
              <a:t> </a:t>
            </a:r>
            <a:r>
              <a:rPr sz="2500" spc="100" dirty="0">
                <a:latin typeface="Arial"/>
                <a:cs typeface="Arial"/>
              </a:rPr>
              <a:t>accounts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5057" y="8563868"/>
            <a:ext cx="78092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100"/>
              </a:spcBef>
            </a:pPr>
            <a:r>
              <a:rPr sz="2500" spc="50" dirty="0">
                <a:latin typeface="Arial"/>
                <a:cs typeface="Arial"/>
              </a:rPr>
              <a:t>scholarly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85" dirty="0">
                <a:latin typeface="Arial"/>
                <a:cs typeface="Arial"/>
              </a:rPr>
              <a:t>articles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F1DB7E-856C-417A-8EAA-40FAADC39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760"/>
            <a:ext cx="18288000" cy="1028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82024C-C8A4-4021-9713-A022BA55A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95" y="260729"/>
            <a:ext cx="1158340" cy="8047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2E302C-FECD-43C9-B834-9178E4590AD0}"/>
              </a:ext>
            </a:extLst>
          </p:cNvPr>
          <p:cNvSpPr txBox="1"/>
          <p:nvPr/>
        </p:nvSpPr>
        <p:spPr>
          <a:xfrm>
            <a:off x="1564106" y="260729"/>
            <a:ext cx="9601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u="sng" dirty="0">
                <a:latin typeface="Britannic Bold" panose="020B0903060703020204" pitchFamily="34" charset="0"/>
              </a:rPr>
              <a:t>SKILL EXCHANGE MODULE</a:t>
            </a:r>
            <a:endParaRPr lang="en-IN" sz="4500" u="sng" dirty="0">
              <a:latin typeface="Britannic Bold" panose="020B09030607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4AD016-BAC1-4C5C-B0FD-263C4521A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49" y="1890458"/>
            <a:ext cx="4950381" cy="49138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641F92-BB33-46D0-8196-06FB05B6D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965" y="1760374"/>
            <a:ext cx="1024217" cy="493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967BC0-5FD2-411B-80A6-2DE72447D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048" y="3232275"/>
            <a:ext cx="1024217" cy="4938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0C0F49-B666-4E34-8C3C-28912C97C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695" y="4649681"/>
            <a:ext cx="1024217" cy="4938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DCCCB8B-EC0F-4451-8739-E46C7101C9B9}"/>
              </a:ext>
            </a:extLst>
          </p:cNvPr>
          <p:cNvSpPr txBox="1"/>
          <p:nvPr/>
        </p:nvSpPr>
        <p:spPr>
          <a:xfrm>
            <a:off x="6800102" y="1760374"/>
            <a:ext cx="510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SKILL PROFILES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7B2B98-F107-46C3-A07D-9B70C6675BDE}"/>
              </a:ext>
            </a:extLst>
          </p:cNvPr>
          <p:cNvSpPr txBox="1"/>
          <p:nvPr/>
        </p:nvSpPr>
        <p:spPr>
          <a:xfrm>
            <a:off x="6800102" y="3191916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PEER-TO-PEER LEARNING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40600-58B2-43DA-8600-D20667B5FC6D}"/>
              </a:ext>
            </a:extLst>
          </p:cNvPr>
          <p:cNvSpPr txBox="1"/>
          <p:nvPr/>
        </p:nvSpPr>
        <p:spPr>
          <a:xfrm>
            <a:off x="6800102" y="4613485"/>
            <a:ext cx="9032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INTEGRATED COMMUNICATION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022F2D7-407E-4FB3-BF7E-B25ABF9BB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912" y="7302478"/>
            <a:ext cx="1024217" cy="4938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3B0AE3-4CAC-433D-84AB-A7F63ACED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8913" y="5964742"/>
            <a:ext cx="1024217" cy="4938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B40F932-75B2-4F1D-BB5D-70CC6DF8D1E7}"/>
              </a:ext>
            </a:extLst>
          </p:cNvPr>
          <p:cNvSpPr txBox="1"/>
          <p:nvPr/>
        </p:nvSpPr>
        <p:spPr>
          <a:xfrm>
            <a:off x="6800102" y="5830832"/>
            <a:ext cx="8007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RATING &amp; REVIEW SYSTEM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18D189-A400-4DF4-81E5-359F1A8D54B2}"/>
              </a:ext>
            </a:extLst>
          </p:cNvPr>
          <p:cNvSpPr txBox="1"/>
          <p:nvPr/>
        </p:nvSpPr>
        <p:spPr>
          <a:xfrm>
            <a:off x="6794659" y="7240769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GAMIFICATION AND REWARDS</a:t>
            </a:r>
            <a:endParaRPr lang="en-I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258</Words>
  <Application>Microsoft Office PowerPoint</Application>
  <PresentationFormat>Custom</PresentationFormat>
  <Paragraphs>76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TECH EXPO – 2K25</vt:lpstr>
      <vt:lpstr>PowerPoint Presentation</vt:lpstr>
      <vt:lpstr>WHAT IS VYATIHAR ?</vt:lpstr>
      <vt:lpstr>PowerPoint Presentation</vt:lpstr>
      <vt:lpstr>EXISTING PROBLEMS OF OTHER APPS    </vt:lpstr>
      <vt:lpstr>Our Solution</vt:lpstr>
      <vt:lpstr>OUR PROMISES</vt:lpstr>
      <vt:lpstr>INSIGHTS OF VYATIHAR</vt:lpstr>
      <vt:lpstr>autobiography and biography</vt:lpstr>
      <vt:lpstr>USER ONBOARDING PROCESS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Informative or Explanatory Texts English Presentation in Colorful Pastel Doodle Style</dc:title>
  <dc:creator>JAGRITI SRIVASTAVA</dc:creator>
  <cp:keywords>DAG3eqeo2jw,BAGprcnkEo0,0</cp:keywords>
  <cp:lastModifiedBy>JAGRITI SRIVASTAVA</cp:lastModifiedBy>
  <cp:revision>53</cp:revision>
  <dcterms:created xsi:type="dcterms:W3CDTF">2025-11-01T18:34:58Z</dcterms:created>
  <dcterms:modified xsi:type="dcterms:W3CDTF">2025-11-03T15:52:16Z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2025-11-01T00:00:00Z</vt:filetime>
  </property>
  <property fmtid="{D5CDD505-2E9C-101B-9397-08002B2CF9AE}" pid="3" name="Creator">
    <vt:lpwstr>Canva</vt:lpwstr>
  </property>
  <property fmtid="{D5CDD505-2E9C-101B-9397-08002B2CF9AE}" pid="4" name="LastSaved">
    <vt:filetime>2025-11-01T00:00:00Z</vt:filetime>
  </property>
  <property fmtid="{D5CDD505-2E9C-101B-9397-08002B2CF9AE}" pid="5" name="Producer">
    <vt:lpwstr>Canva</vt:lpwstr>
  </property>
</Properties>
</file>